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61" r:id="rId6"/>
  </p:sldMasterIdLst>
  <p:notesMasterIdLst>
    <p:notesMasterId r:id="rId17"/>
  </p:notesMasterIdLst>
  <p:handoutMasterIdLst>
    <p:handoutMasterId r:id="rId18"/>
  </p:handoutMasterIdLst>
  <p:sldIdLst>
    <p:sldId id="683" r:id="rId7"/>
    <p:sldId id="718" r:id="rId8"/>
    <p:sldId id="719" r:id="rId9"/>
    <p:sldId id="660" r:id="rId10"/>
    <p:sldId id="661" r:id="rId11"/>
    <p:sldId id="663" r:id="rId12"/>
    <p:sldId id="720" r:id="rId13"/>
    <p:sldId id="712" r:id="rId14"/>
    <p:sldId id="722" r:id="rId15"/>
    <p:sldId id="688" r:id="rId16"/>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6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90" autoAdjust="0"/>
    <p:restoredTop sz="84022" autoAdjust="0"/>
  </p:normalViewPr>
  <p:slideViewPr>
    <p:cSldViewPr snapToGrid="0">
      <p:cViewPr varScale="1">
        <p:scale>
          <a:sx n="67" d="100"/>
          <a:sy n="67" d="100"/>
        </p:scale>
        <p:origin x="834" y="66"/>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10416"/>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3/13/2015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3/13/2015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979F40-820F-4F3D-8332-FDAADAF68E99}"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26129763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4F0210BE-2A39-4D0E-9359-F64D4B884D4E}" type="datetime1">
              <a:rPr lang="en-US" smtClean="0"/>
              <a:t>3/13/2015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68211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3978133" y="8842031"/>
            <a:ext cx="3043343" cy="467071"/>
          </a:xfrm>
          <a:prstGeom prst="rect">
            <a:avLst/>
          </a:prstGeom>
        </p:spPr>
        <p:txBody>
          <a:bodyPr/>
          <a:lstStyle/>
          <a:p>
            <a:fld id="{E2560271-D2EF-4F05-8156-BD32B902ADCA}" type="slidenum">
              <a:rPr lang="en-US" smtClean="0"/>
              <a:pPr/>
              <a:t>4</a:t>
            </a:fld>
            <a:endParaRPr lang="en-US"/>
          </a:p>
        </p:txBody>
      </p:sp>
    </p:spTree>
    <p:extLst>
      <p:ext uri="{BB962C8B-B14F-4D97-AF65-F5344CB8AC3E}">
        <p14:creationId xmlns:p14="http://schemas.microsoft.com/office/powerpoint/2010/main" val="2359470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3978133" y="8842031"/>
            <a:ext cx="3043343" cy="467071"/>
          </a:xfrm>
          <a:prstGeom prst="rect">
            <a:avLst/>
          </a:prstGeom>
        </p:spPr>
        <p:txBody>
          <a:bodyPr/>
          <a:lstStyle/>
          <a:p>
            <a:fld id="{E2560271-D2EF-4F05-8156-BD32B902ADCA}" type="slidenum">
              <a:rPr lang="en-US" smtClean="0"/>
              <a:pPr/>
              <a:t>5</a:t>
            </a:fld>
            <a:endParaRPr lang="en-US"/>
          </a:p>
        </p:txBody>
      </p:sp>
    </p:spTree>
    <p:extLst>
      <p:ext uri="{BB962C8B-B14F-4D97-AF65-F5344CB8AC3E}">
        <p14:creationId xmlns:p14="http://schemas.microsoft.com/office/powerpoint/2010/main" val="19942553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3978133" y="8842031"/>
            <a:ext cx="3043343" cy="467071"/>
          </a:xfrm>
          <a:prstGeom prst="rect">
            <a:avLst/>
          </a:prstGeom>
        </p:spPr>
        <p:txBody>
          <a:bodyPr/>
          <a:lstStyle/>
          <a:p>
            <a:fld id="{E2560271-D2EF-4F05-8156-BD32B902ADCA}" type="slidenum">
              <a:rPr lang="en-US" smtClean="0"/>
              <a:pPr/>
              <a:t>6</a:t>
            </a:fld>
            <a:endParaRPr lang="en-US"/>
          </a:p>
        </p:txBody>
      </p:sp>
    </p:spTree>
    <p:extLst>
      <p:ext uri="{BB962C8B-B14F-4D97-AF65-F5344CB8AC3E}">
        <p14:creationId xmlns:p14="http://schemas.microsoft.com/office/powerpoint/2010/main" val="2953559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1B816852-F550-4F1E-AE22-5580BB5390CD}" type="datetime1">
              <a:rPr lang="en-US" smtClean="0"/>
              <a:t>3/13/2015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49370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dirty="0"/>
          </a:p>
        </p:txBody>
      </p:sp>
      <p:sp>
        <p:nvSpPr>
          <p:cNvPr id="4" name="Slide Number Placeholder 3"/>
          <p:cNvSpPr>
            <a:spLocks noGrp="1"/>
          </p:cNvSpPr>
          <p:nvPr>
            <p:ph type="sldNum" sz="quarter" idx="10"/>
          </p:nvPr>
        </p:nvSpPr>
        <p:spPr/>
        <p:txBody>
          <a:bodyPr/>
          <a:lstStyle/>
          <a:p>
            <a:fld id="{DE277604-F957-433F-BCA2-0779A8E9576D}"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37127924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3/13/2015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8942829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3_Color Block Header on Left &amp; Text on Right ">
    <p:spTree>
      <p:nvGrpSpPr>
        <p:cNvPr id="1" name=""/>
        <p:cNvGrpSpPr/>
        <p:nvPr/>
      </p:nvGrpSpPr>
      <p:grpSpPr>
        <a:xfrm>
          <a:off x="0" y="0"/>
          <a:ext cx="0" cy="0"/>
          <a:chOff x="0" y="0"/>
          <a:chExt cx="0" cy="0"/>
        </a:xfrm>
      </p:grpSpPr>
      <p:sp>
        <p:nvSpPr>
          <p:cNvPr id="2" name="Rectangle 1"/>
          <p:cNvSpPr/>
          <p:nvPr/>
        </p:nvSpPr>
        <p:spPr bwMode="white">
          <a:xfrm>
            <a:off x="1" y="-1587"/>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36" tIns="45636" rIns="45636" bIns="45636" numCol="1" spcCol="0" rtlCol="0" fromWordArt="0" anchor="ctr" anchorCtr="0" forceAA="0" compatLnSpc="1">
            <a:prstTxWarp prst="textNoShape">
              <a:avLst/>
            </a:prstTxWarp>
            <a:noAutofit/>
          </a:bodyPr>
          <a:lstStyle/>
          <a:p>
            <a:pPr algn="ctr" defTabSz="912398" fontAlgn="base">
              <a:spcBef>
                <a:spcPct val="0"/>
              </a:spcBef>
              <a:spcAft>
                <a:spcPct val="0"/>
              </a:spcAft>
            </a:pPr>
            <a:endParaRPr lang="en-US" sz="2299" b="0" i="0" dirty="0" smtClean="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3" name="Text Placeholder 2"/>
          <p:cNvSpPr>
            <a:spLocks noGrp="1"/>
          </p:cNvSpPr>
          <p:nvPr>
            <p:ph type="body" idx="1" hasCustomPrompt="1"/>
          </p:nvPr>
        </p:nvSpPr>
        <p:spPr>
          <a:xfrm>
            <a:off x="520701" y="616804"/>
            <a:ext cx="5232401" cy="1283435"/>
          </a:xfrm>
          <a:prstGeom prst="rect">
            <a:avLst/>
          </a:prstGeom>
        </p:spPr>
        <p:txBody>
          <a:bodyPr>
            <a:noAutofit/>
          </a:bodyPr>
          <a:lstStyle>
            <a:lvl1pPr marL="0" indent="0">
              <a:buNone/>
              <a:defRPr sz="5497" b="0" i="0" cap="none" baseline="0">
                <a:gradFill>
                  <a:gsLst>
                    <a:gs pos="100000">
                      <a:schemeClr val="bg1"/>
                    </a:gs>
                    <a:gs pos="0">
                      <a:schemeClr val="bg1"/>
                    </a:gs>
                  </a:gsLst>
                  <a:lin ang="5400000" scaled="0"/>
                </a:gradFill>
                <a:latin typeface="+mj-lt"/>
                <a:cs typeface="Segoe Pro Light"/>
              </a:defRPr>
            </a:lvl1pPr>
            <a:lvl2pPr marL="608358" indent="0">
              <a:buNone/>
              <a:defRPr sz="2699" b="1"/>
            </a:lvl2pPr>
            <a:lvl3pPr marL="1216717" indent="0">
              <a:buNone/>
              <a:defRPr sz="2399" b="1"/>
            </a:lvl3pPr>
            <a:lvl4pPr marL="1825075" indent="0">
              <a:buNone/>
              <a:defRPr sz="2099" b="1"/>
            </a:lvl4pPr>
            <a:lvl5pPr marL="2433433" indent="0">
              <a:buNone/>
              <a:defRPr sz="2099" b="1"/>
            </a:lvl5pPr>
            <a:lvl6pPr marL="3041792" indent="0">
              <a:buNone/>
              <a:defRPr sz="2099" b="1"/>
            </a:lvl6pPr>
            <a:lvl7pPr marL="3650150" indent="0">
              <a:buNone/>
              <a:defRPr sz="2099" b="1"/>
            </a:lvl7pPr>
            <a:lvl8pPr marL="4258507" indent="0">
              <a:buNone/>
              <a:defRPr sz="2099" b="1"/>
            </a:lvl8pPr>
            <a:lvl9pPr marL="4866867"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507235" y="688975"/>
            <a:ext cx="5484741" cy="332399"/>
          </a:xfrm>
          <a:prstGeom prst="rect">
            <a:avLst/>
          </a:prstGeom>
        </p:spPr>
        <p:txBody>
          <a:bodyPr>
            <a:noAutofit/>
          </a:bodyPr>
          <a:lstStyle>
            <a:lvl1pPr marL="0" indent="0">
              <a:spcBef>
                <a:spcPts val="1198"/>
              </a:spcBef>
              <a:buNone/>
              <a:defRPr lang="en-US" sz="1999" b="0" i="0" kern="1200" spc="0" dirty="0" smtClean="0">
                <a:gradFill>
                  <a:gsLst>
                    <a:gs pos="100000">
                      <a:schemeClr val="bg2"/>
                    </a:gs>
                    <a:gs pos="0">
                      <a:schemeClr val="bg2"/>
                    </a:gs>
                  </a:gsLst>
                  <a:lin ang="5400000" scaled="0"/>
                </a:gradFill>
                <a:latin typeface="+mn-lt"/>
                <a:ea typeface="+mn-ea"/>
                <a:cs typeface="Segoe Pro Light"/>
              </a:defRPr>
            </a:lvl1pPr>
            <a:lvl2pPr marL="912537" indent="-380223">
              <a:defRPr lang="en-US" sz="2099" kern="1200" dirty="0" smtClean="0">
                <a:solidFill>
                  <a:schemeClr val="bg2">
                    <a:lumMod val="50000"/>
                  </a:schemeClr>
                </a:solidFill>
                <a:latin typeface="+mn-lt"/>
                <a:ea typeface="+mn-ea"/>
                <a:cs typeface="Arial" pitchFamily="34" charset="0"/>
              </a:defRPr>
            </a:lvl2pPr>
            <a:lvl3pPr marL="912537" indent="-228135">
              <a:defRPr lang="en-US" sz="1899" kern="1200" dirty="0" smtClean="0">
                <a:solidFill>
                  <a:schemeClr val="bg2">
                    <a:lumMod val="50000"/>
                  </a:schemeClr>
                </a:solidFill>
                <a:latin typeface="+mn-lt"/>
                <a:ea typeface="+mn-ea"/>
                <a:cs typeface="Arial" pitchFamily="34" charset="0"/>
              </a:defRPr>
            </a:lvl3pPr>
            <a:lvl4pPr marL="1216717" indent="-228135">
              <a:defRPr lang="en-US" sz="1600" kern="1200" dirty="0" smtClean="0">
                <a:solidFill>
                  <a:schemeClr val="bg2">
                    <a:lumMod val="50000"/>
                  </a:schemeClr>
                </a:solidFill>
                <a:latin typeface="+mn-lt"/>
                <a:ea typeface="+mn-ea"/>
                <a:cs typeface="Arial" pitchFamily="34" charset="0"/>
              </a:defRPr>
            </a:lvl4pPr>
            <a:lvl5pPr marL="1444852" indent="-228135">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dirty="0" smtClean="0"/>
              <a:t>Click to edit Master text styles</a:t>
            </a:r>
          </a:p>
        </p:txBody>
      </p:sp>
      <p:pic>
        <p:nvPicPr>
          <p:cNvPr id="7"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39442" y="6166419"/>
            <a:ext cx="1617872" cy="522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ontent Placeholder 5"/>
          <p:cNvSpPr>
            <a:spLocks noGrp="1"/>
          </p:cNvSpPr>
          <p:nvPr>
            <p:ph sz="quarter" idx="13"/>
          </p:nvPr>
        </p:nvSpPr>
        <p:spPr>
          <a:xfrm>
            <a:off x="520702" y="1900239"/>
            <a:ext cx="5255444" cy="615227"/>
          </a:xfrm>
          <a:prstGeom prst="rect">
            <a:avLst/>
          </a:prstGeom>
        </p:spPr>
        <p:txBody>
          <a:bodyPr>
            <a:noAutofit/>
          </a:bodyPr>
          <a:lstStyle>
            <a:lvl1pPr marL="0" indent="0">
              <a:spcBef>
                <a:spcPts val="1198"/>
              </a:spcBef>
              <a:buFont typeface="Arial" pitchFamily="34" charset="0"/>
              <a:buNone/>
              <a:defRPr lang="en-US" sz="1999" b="0" i="0" kern="1200" spc="0" dirty="0" smtClean="0">
                <a:gradFill>
                  <a:gsLst>
                    <a:gs pos="100000">
                      <a:schemeClr val="bg1"/>
                    </a:gs>
                    <a:gs pos="0">
                      <a:schemeClr val="bg1"/>
                    </a:gs>
                  </a:gsLst>
                  <a:lin ang="5400000" scaled="0"/>
                </a:gradFill>
                <a:latin typeface="Segoe Pro Light"/>
                <a:ea typeface="+mn-ea"/>
                <a:cs typeface="Segoe Pro Light"/>
              </a:defRPr>
            </a:lvl1pPr>
            <a:lvl2pPr marL="912537" indent="-380223">
              <a:defRPr lang="en-US" sz="2099" kern="1200" dirty="0" smtClean="0">
                <a:solidFill>
                  <a:schemeClr val="bg2">
                    <a:lumMod val="50000"/>
                  </a:schemeClr>
                </a:solidFill>
                <a:latin typeface="+mn-lt"/>
                <a:ea typeface="+mn-ea"/>
                <a:cs typeface="Arial" pitchFamily="34" charset="0"/>
              </a:defRPr>
            </a:lvl2pPr>
            <a:lvl3pPr marL="912537" indent="-228135">
              <a:defRPr lang="en-US" sz="1899" kern="1200" dirty="0" smtClean="0">
                <a:solidFill>
                  <a:schemeClr val="bg2">
                    <a:lumMod val="50000"/>
                  </a:schemeClr>
                </a:solidFill>
                <a:latin typeface="+mn-lt"/>
                <a:ea typeface="+mn-ea"/>
                <a:cs typeface="Arial" pitchFamily="34" charset="0"/>
              </a:defRPr>
            </a:lvl3pPr>
            <a:lvl4pPr marL="1216717" indent="-228135">
              <a:defRPr lang="en-US" sz="1600" kern="1200" dirty="0" smtClean="0">
                <a:solidFill>
                  <a:schemeClr val="bg2">
                    <a:lumMod val="50000"/>
                  </a:schemeClr>
                </a:solidFill>
                <a:latin typeface="+mn-lt"/>
                <a:ea typeface="+mn-ea"/>
                <a:cs typeface="Arial" pitchFamily="34" charset="0"/>
              </a:defRPr>
            </a:lvl4pPr>
            <a:lvl5pPr marL="1444852" indent="-228135">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dirty="0" smtClean="0"/>
              <a:t>Click to edit Master text styles</a:t>
            </a:r>
          </a:p>
        </p:txBody>
      </p:sp>
    </p:spTree>
    <p:extLst>
      <p:ext uri="{BB962C8B-B14F-4D97-AF65-F5344CB8AC3E}">
        <p14:creationId xmlns:p14="http://schemas.microsoft.com/office/powerpoint/2010/main" val="3656034466"/>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013609531"/>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078107480"/>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666852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92984014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32594000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6203504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5625412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1524535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5831025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919849880"/>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729710257"/>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895511632"/>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58312421"/>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76237906"/>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92978656"/>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68365119"/>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64270275"/>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0662693"/>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6949218"/>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94850781"/>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8833127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49319396"/>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1331568928"/>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4252579660"/>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732566973"/>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121721284"/>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3667533142"/>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67908131"/>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547607587"/>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219675535"/>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4984590"/>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0301757"/>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809943"/>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6889256"/>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7442186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380333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1556741133"/>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9826185"/>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2.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34" Type="http://schemas.openxmlformats.org/officeDocument/2006/relationships/slideLayout" Target="../slideLayouts/slideLayout71.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37" Type="http://schemas.openxmlformats.org/officeDocument/2006/relationships/image" Target="../media/image6.png"/><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image" Target="../media/image5.png"/><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7" r:id="rId21"/>
    <p:sldLayoutId id="2147484155" r:id="rId22"/>
    <p:sldLayoutId id="2147484156" r:id="rId23"/>
    <p:sldLayoutId id="2147484159" r:id="rId24"/>
    <p:sldLayoutId id="2147484160" r:id="rId25"/>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4062194233"/>
      </p:ext>
    </p:extLst>
  </p:cSld>
  <p:clrMap bg1="dk1" tx1="lt1" bg2="dk2" tx2="lt2" accent1="accent1" accent2="accent2" accent3="accent3" accent4="accent4" accent5="accent5" accent6="accent6" hlink="hlink" folHlink="folHlink"/>
  <p:sldLayoutIdLst>
    <p:sldLayoutId id="2147484162" r:id="rId1"/>
    <p:sldLayoutId id="2147484163" r:id="rId2"/>
    <p:sldLayoutId id="2147484164" r:id="rId3"/>
    <p:sldLayoutId id="2147484165" r:id="rId4"/>
    <p:sldLayoutId id="2147484166" r:id="rId5"/>
    <p:sldLayoutId id="2147484167" r:id="rId6"/>
    <p:sldLayoutId id="2147484168" r:id="rId7"/>
    <p:sldLayoutId id="2147484169" r:id="rId8"/>
    <p:sldLayoutId id="2147484170" r:id="rId9"/>
    <p:sldLayoutId id="2147484171" r:id="rId10"/>
    <p:sldLayoutId id="2147484172" r:id="rId11"/>
    <p:sldLayoutId id="2147484173" r:id="rId12"/>
    <p:sldLayoutId id="2147484174" r:id="rId13"/>
    <p:sldLayoutId id="2147484175" r:id="rId14"/>
    <p:sldLayoutId id="2147484176" r:id="rId15"/>
    <p:sldLayoutId id="2147484177" r:id="rId16"/>
    <p:sldLayoutId id="2147484178" r:id="rId17"/>
    <p:sldLayoutId id="2147484179" r:id="rId18"/>
    <p:sldLayoutId id="2147484180" r:id="rId19"/>
    <p:sldLayoutId id="2147484181" r:id="rId20"/>
    <p:sldLayoutId id="2147484182" r:id="rId21"/>
    <p:sldLayoutId id="2147484183" r:id="rId22"/>
    <p:sldLayoutId id="2147484184" r:id="rId23"/>
    <p:sldLayoutId id="2147484185" r:id="rId24"/>
    <p:sldLayoutId id="2147484186" r:id="rId25"/>
    <p:sldLayoutId id="2147484187" r:id="rId26"/>
    <p:sldLayoutId id="2147484188" r:id="rId27"/>
    <p:sldLayoutId id="2147484189" r:id="rId28"/>
    <p:sldLayoutId id="2147484190" r:id="rId29"/>
    <p:sldLayoutId id="2147484191" r:id="rId30"/>
    <p:sldLayoutId id="2147484192" r:id="rId31"/>
    <p:sldLayoutId id="2147484193" r:id="rId32"/>
    <p:sldLayoutId id="2147484194" r:id="rId33"/>
    <p:sldLayoutId id="2147484195"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21.xml"/><Relationship Id="rId4" Type="http://schemas.openxmlformats.org/officeDocument/2006/relationships/image" Target="../media/image25.png"/></Relationships>
</file>

<file path=ppt/slides/_rels/slide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image" Target="../media/image29.png"/></Relationships>
</file>

<file path=ppt/slides/_rels/slide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pPr defTabSz="896167">
              <a:lnSpc>
                <a:spcPct val="100000"/>
              </a:lnSpc>
              <a:spcBef>
                <a:spcPts val="0"/>
              </a:spcBef>
              <a:defRPr/>
            </a:pPr>
            <a:r>
              <a:rPr lang="en-US" sz="5293" dirty="0" smtClean="0"/>
              <a:t>Office 365 Development Overview</a:t>
            </a:r>
            <a:endParaRPr lang="en-US" sz="5293"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2567374766"/>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9537976"/>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6397365" y="1195126"/>
            <a:ext cx="5524610" cy="779686"/>
            <a:chOff x="6527345" y="1218000"/>
            <a:chExt cx="5636858" cy="795528"/>
          </a:xfrm>
          <a:solidFill>
            <a:schemeClr val="accent2"/>
          </a:solidFill>
        </p:grpSpPr>
        <p:sp>
          <p:nvSpPr>
            <p:cNvPr id="36" name="TextBox 35"/>
            <p:cNvSpPr txBox="1"/>
            <p:nvPr/>
          </p:nvSpPr>
          <p:spPr>
            <a:xfrm>
              <a:off x="6527345" y="1218000"/>
              <a:ext cx="5636858" cy="795528"/>
            </a:xfrm>
            <a:prstGeom prst="chevron">
              <a:avLst>
                <a:gd name="adj" fmla="val 51641"/>
              </a:avLst>
            </a:prstGeom>
            <a:solidFill>
              <a:srgbClr val="FF0000"/>
            </a:solidFill>
          </p:spPr>
          <p:txBody>
            <a:bodyPr wrap="square" lIns="179213" tIns="182807" rIns="179213" bIns="182807" rtlCol="0" anchor="ctr" anchorCtr="0">
              <a:noAutofit/>
            </a:bodyPr>
            <a:lstStyle>
              <a:defPPr>
                <a:defRPr lang="en-US"/>
              </a:defPPr>
              <a:lvl1pPr defTabSz="932563">
                <a:lnSpc>
                  <a:spcPct val="90000"/>
                </a:lnSpc>
                <a:spcAft>
                  <a:spcPts val="600"/>
                </a:spcAft>
                <a:defRPr sz="2040">
                  <a:gradFill>
                    <a:gsLst>
                      <a:gs pos="2917">
                        <a:srgbClr val="FFFFFF"/>
                      </a:gs>
                      <a:gs pos="91000">
                        <a:srgbClr val="FFFFFF"/>
                      </a:gs>
                    </a:gsLst>
                    <a:lin ang="5400000" scaled="0"/>
                  </a:gradFill>
                  <a:cs typeface="Segoe UI" panose="020B0502040204020203" pitchFamily="34" charset="0"/>
                </a:defRPr>
              </a:lvl1pPr>
            </a:lstStyle>
            <a:p>
              <a:r>
                <a:rPr lang="en-US" sz="1960" dirty="0"/>
                <a:t>Devices + Cloud </a:t>
              </a:r>
            </a:p>
          </p:txBody>
        </p:sp>
        <p:sp>
          <p:nvSpPr>
            <p:cNvPr id="38" name="TextBox 37"/>
            <p:cNvSpPr txBox="1"/>
            <p:nvPr/>
          </p:nvSpPr>
          <p:spPr>
            <a:xfrm>
              <a:off x="10365065" y="1218000"/>
              <a:ext cx="1799138" cy="795528"/>
            </a:xfrm>
            <a:prstGeom prst="chevron">
              <a:avLst>
                <a:gd name="adj" fmla="val 51641"/>
              </a:avLst>
            </a:prstGeom>
            <a:solidFill>
              <a:srgbClr val="FF0000"/>
            </a:solidFill>
          </p:spPr>
          <p:txBody>
            <a:bodyPr wrap="square" lIns="91403" tIns="182807" rIns="0" bIns="182807" rtlCol="0" anchor="ctr" anchorCtr="0">
              <a:noAutofit/>
            </a:bodyPr>
            <a:lstStyle>
              <a:defPPr>
                <a:defRPr lang="en-US"/>
              </a:defPPr>
              <a:lvl1pPr algn="ctr" defTabSz="914367">
                <a:lnSpc>
                  <a:spcPct val="90000"/>
                </a:lnSpc>
                <a:spcAft>
                  <a:spcPts val="588"/>
                </a:spcAft>
                <a:defRPr sz="2040">
                  <a:gradFill>
                    <a:gsLst>
                      <a:gs pos="2917">
                        <a:srgbClr val="FFFFFF"/>
                      </a:gs>
                      <a:gs pos="91000">
                        <a:srgbClr val="FFFFFF"/>
                      </a:gs>
                    </a:gsLst>
                    <a:lin ang="5400000" scaled="0"/>
                  </a:gradFill>
                  <a:latin typeface="Segoe UI" panose="020B0502040204020203" pitchFamily="34" charset="0"/>
                  <a:cs typeface="Segoe UI" panose="020B0502040204020203" pitchFamily="34" charset="0"/>
                </a:defRPr>
              </a:lvl1pPr>
            </a:lstStyle>
            <a:p>
              <a:r>
                <a:rPr lang="en-US" sz="1960" dirty="0">
                  <a:latin typeface="+mn-lt"/>
                </a:rPr>
                <a:t>2010s</a:t>
              </a:r>
            </a:p>
          </p:txBody>
        </p:sp>
      </p:grpSp>
      <p:grpSp>
        <p:nvGrpSpPr>
          <p:cNvPr id="19" name="Group 18"/>
          <p:cNvGrpSpPr/>
          <p:nvPr/>
        </p:nvGrpSpPr>
        <p:grpSpPr>
          <a:xfrm>
            <a:off x="3081830" y="1195126"/>
            <a:ext cx="3667018" cy="779686"/>
            <a:chOff x="3144446" y="1202760"/>
            <a:chExt cx="3741524" cy="795528"/>
          </a:xfrm>
          <a:solidFill>
            <a:srgbClr val="FF0000"/>
          </a:solidFill>
        </p:grpSpPr>
        <p:sp>
          <p:nvSpPr>
            <p:cNvPr id="35" name="TextBox 34"/>
            <p:cNvSpPr txBox="1"/>
            <p:nvPr/>
          </p:nvSpPr>
          <p:spPr>
            <a:xfrm>
              <a:off x="3144446" y="1202760"/>
              <a:ext cx="3741524" cy="795528"/>
            </a:xfrm>
            <a:prstGeom prst="chevron">
              <a:avLst/>
            </a:prstGeom>
            <a:grpFill/>
          </p:spPr>
          <p:txBody>
            <a:bodyPr wrap="square" lIns="179213" tIns="182807" rIns="179213" bIns="182807" rtlCol="0" anchor="ctr" anchorCtr="0">
              <a:noAutofit/>
            </a:bodyPr>
            <a:lstStyle>
              <a:defPPr>
                <a:defRPr lang="en-US"/>
              </a:defPPr>
              <a:lvl1pPr defTabSz="932563">
                <a:lnSpc>
                  <a:spcPct val="90000"/>
                </a:lnSpc>
                <a:spcAft>
                  <a:spcPts val="600"/>
                </a:spcAft>
                <a:defRPr sz="2040">
                  <a:gradFill>
                    <a:gsLst>
                      <a:gs pos="2917">
                        <a:srgbClr val="FFFFFF"/>
                      </a:gs>
                      <a:gs pos="91000">
                        <a:srgbClr val="FFFFFF"/>
                      </a:gs>
                    </a:gsLst>
                    <a:lin ang="5400000" scaled="0"/>
                  </a:gradFill>
                  <a:cs typeface="Segoe UI" panose="020B0502040204020203" pitchFamily="34" charset="0"/>
                </a:defRPr>
              </a:lvl1pPr>
            </a:lstStyle>
            <a:p>
              <a:r>
                <a:rPr lang="en-US" sz="1960" dirty="0"/>
                <a:t>PC + Servers</a:t>
              </a:r>
            </a:p>
          </p:txBody>
        </p:sp>
        <p:sp>
          <p:nvSpPr>
            <p:cNvPr id="42" name="TextBox 41"/>
            <p:cNvSpPr txBox="1"/>
            <p:nvPr/>
          </p:nvSpPr>
          <p:spPr>
            <a:xfrm>
              <a:off x="5086831" y="1202760"/>
              <a:ext cx="1799138" cy="795528"/>
            </a:xfrm>
            <a:prstGeom prst="chevron">
              <a:avLst>
                <a:gd name="adj" fmla="val 50050"/>
              </a:avLst>
            </a:prstGeom>
            <a:grpFill/>
          </p:spPr>
          <p:txBody>
            <a:bodyPr wrap="square" lIns="91403" tIns="182807" rIns="0" bIns="182807" rtlCol="0" anchor="ctr" anchorCtr="0">
              <a:noAutofit/>
            </a:bodyPr>
            <a:lstStyle>
              <a:defPPr>
                <a:defRPr lang="en-US"/>
              </a:defPPr>
              <a:lvl1pPr defTabSz="914367">
                <a:lnSpc>
                  <a:spcPct val="90000"/>
                </a:lnSpc>
                <a:spcAft>
                  <a:spcPts val="588"/>
                </a:spcAft>
                <a:defRPr sz="2400">
                  <a:gradFill>
                    <a:gsLst>
                      <a:gs pos="2917">
                        <a:srgbClr val="FFFFFF"/>
                      </a:gs>
                      <a:gs pos="91000">
                        <a:srgbClr val="FFFFFF"/>
                      </a:gs>
                    </a:gsLst>
                    <a:lin ang="5400000" scaled="0"/>
                  </a:gradFill>
                  <a:latin typeface="Segoe UI Light"/>
                </a:defRPr>
              </a:lvl1pPr>
            </a:lstStyle>
            <a:p>
              <a:pPr algn="ctr"/>
              <a:r>
                <a:rPr lang="en-US" sz="1960" dirty="0">
                  <a:latin typeface="+mn-lt"/>
                  <a:cs typeface="Segoe UI" panose="020B0502040204020203" pitchFamily="34" charset="0"/>
                </a:rPr>
                <a:t>2000s</a:t>
              </a:r>
            </a:p>
          </p:txBody>
        </p:sp>
      </p:grpSp>
      <p:sp>
        <p:nvSpPr>
          <p:cNvPr id="4" name="Title 3"/>
          <p:cNvSpPr>
            <a:spLocks noGrp="1"/>
          </p:cNvSpPr>
          <p:nvPr>
            <p:ph type="title"/>
          </p:nvPr>
        </p:nvSpPr>
        <p:spPr/>
        <p:txBody>
          <a:bodyPr/>
          <a:lstStyle/>
          <a:p>
            <a:r>
              <a:rPr lang="en-US" dirty="0" smtClean="0"/>
              <a:t>Technology journey</a:t>
            </a:r>
            <a:endParaRPr lang="en-US" dirty="0"/>
          </a:p>
        </p:txBody>
      </p:sp>
      <p:sp>
        <p:nvSpPr>
          <p:cNvPr id="64" name="Rectangle 63"/>
          <p:cNvSpPr/>
          <p:nvPr/>
        </p:nvSpPr>
        <p:spPr>
          <a:xfrm>
            <a:off x="264104" y="1964440"/>
            <a:ext cx="2785436" cy="4616167"/>
          </a:xfrm>
          <a:prstGeom prst="rect">
            <a:avLst/>
          </a:prstGeom>
          <a:solidFill>
            <a:schemeClr val="bg1">
              <a:lumMod val="85000"/>
            </a:schemeClr>
          </a:solidFill>
          <a:ln>
            <a:noFill/>
          </a:ln>
        </p:spPr>
        <p:style>
          <a:lnRef idx="1">
            <a:schemeClr val="accent5"/>
          </a:lnRef>
          <a:fillRef idx="3">
            <a:schemeClr val="accent5"/>
          </a:fillRef>
          <a:effectRef idx="2">
            <a:schemeClr val="accent5"/>
          </a:effectRef>
          <a:fontRef idx="minor">
            <a:schemeClr val="lt1"/>
          </a:fontRef>
        </p:style>
        <p:txBody>
          <a:bodyPr rtlCol="0" anchor="ctr"/>
          <a:lstStyle/>
          <a:p>
            <a:pPr algn="ctr" defTabSz="913826"/>
            <a:endParaRPr lang="en-US" sz="1799">
              <a:solidFill>
                <a:prstClr val="white"/>
              </a:solidFill>
            </a:endParaRPr>
          </a:p>
        </p:txBody>
      </p:sp>
      <p:grpSp>
        <p:nvGrpSpPr>
          <p:cNvPr id="14" name="Group 13"/>
          <p:cNvGrpSpPr/>
          <p:nvPr/>
        </p:nvGrpSpPr>
        <p:grpSpPr>
          <a:xfrm>
            <a:off x="577104" y="2405244"/>
            <a:ext cx="2159437" cy="2078606"/>
            <a:chOff x="633288" y="2437465"/>
            <a:chExt cx="2203312" cy="2120839"/>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33288" y="2437465"/>
              <a:ext cx="1009756" cy="1081424"/>
            </a:xfrm>
            <a:prstGeom prst="rect">
              <a:avLst/>
            </a:prstGeom>
          </p:spPr>
        </p:pic>
        <p:pic>
          <p:nvPicPr>
            <p:cNvPr id="5" name="Picture 4"/>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1767710" y="3510398"/>
              <a:ext cx="1040008" cy="1047906"/>
            </a:xfrm>
            <a:prstGeom prst="rect">
              <a:avLst/>
            </a:prstGeom>
          </p:spPr>
        </p:pic>
        <p:pic>
          <p:nvPicPr>
            <p:cNvPr id="8" name="Picture 7"/>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633288" y="3510398"/>
              <a:ext cx="1001518" cy="1042474"/>
            </a:xfrm>
            <a:prstGeom prst="rect">
              <a:avLst/>
            </a:prstGeom>
          </p:spPr>
        </p:pic>
        <p:pic>
          <p:nvPicPr>
            <p:cNvPr id="13" name="Picture 12"/>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1767710" y="2470983"/>
              <a:ext cx="1068890" cy="1047906"/>
            </a:xfrm>
            <a:prstGeom prst="rect">
              <a:avLst/>
            </a:prstGeom>
          </p:spPr>
        </p:pic>
      </p:grpSp>
      <p:sp>
        <p:nvSpPr>
          <p:cNvPr id="74" name="Rectangle 73"/>
          <p:cNvSpPr/>
          <p:nvPr/>
        </p:nvSpPr>
        <p:spPr>
          <a:xfrm>
            <a:off x="3091611" y="1964439"/>
            <a:ext cx="3269390" cy="4616168"/>
          </a:xfrm>
          <a:prstGeom prst="rect">
            <a:avLst/>
          </a:prstGeom>
          <a:solidFill>
            <a:schemeClr val="bg1">
              <a:lumMod val="85000"/>
            </a:schemeClr>
          </a:solidFill>
          <a:ln>
            <a:noFill/>
          </a:ln>
        </p:spPr>
        <p:style>
          <a:lnRef idx="1">
            <a:schemeClr val="accent5"/>
          </a:lnRef>
          <a:fillRef idx="3">
            <a:schemeClr val="accent5"/>
          </a:fillRef>
          <a:effectRef idx="2">
            <a:schemeClr val="accent5"/>
          </a:effectRef>
          <a:fontRef idx="minor">
            <a:schemeClr val="lt1"/>
          </a:fontRef>
        </p:style>
        <p:txBody>
          <a:bodyPr rtlCol="0" anchor="ctr"/>
          <a:lstStyle/>
          <a:p>
            <a:pPr algn="ctr" defTabSz="913826"/>
            <a:endParaRPr lang="en-US" sz="1799">
              <a:solidFill>
                <a:prstClr val="white"/>
              </a:solidFill>
            </a:endParaRPr>
          </a:p>
        </p:txBody>
      </p:sp>
      <p:grpSp>
        <p:nvGrpSpPr>
          <p:cNvPr id="23" name="Group 22"/>
          <p:cNvGrpSpPr/>
          <p:nvPr/>
        </p:nvGrpSpPr>
        <p:grpSpPr>
          <a:xfrm>
            <a:off x="3337454" y="2381970"/>
            <a:ext cx="2014373" cy="2243574"/>
            <a:chOff x="3405263" y="2347044"/>
            <a:chExt cx="2055301" cy="2289158"/>
          </a:xfrm>
        </p:grpSpPr>
        <p:grpSp>
          <p:nvGrpSpPr>
            <p:cNvPr id="22" name="Group 21"/>
            <p:cNvGrpSpPr/>
            <p:nvPr/>
          </p:nvGrpSpPr>
          <p:grpSpPr>
            <a:xfrm>
              <a:off x="3445683" y="3040063"/>
              <a:ext cx="393556" cy="1502456"/>
              <a:chOff x="3445683" y="3040063"/>
              <a:chExt cx="393556" cy="1502456"/>
            </a:xfrm>
          </p:grpSpPr>
          <p:sp>
            <p:nvSpPr>
              <p:cNvPr id="21" name="Rectangle 20"/>
              <p:cNvSpPr/>
              <p:nvPr/>
            </p:nvSpPr>
            <p:spPr bwMode="auto">
              <a:xfrm>
                <a:off x="3457575" y="3040063"/>
                <a:ext cx="161925" cy="23336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50" name="Rectangle 49"/>
              <p:cNvSpPr/>
              <p:nvPr/>
            </p:nvSpPr>
            <p:spPr bwMode="auto">
              <a:xfrm>
                <a:off x="3445684" y="3664324"/>
                <a:ext cx="161925" cy="23336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55" name="Rectangle 54"/>
              <p:cNvSpPr/>
              <p:nvPr/>
            </p:nvSpPr>
            <p:spPr bwMode="auto">
              <a:xfrm>
                <a:off x="3445683" y="4309157"/>
                <a:ext cx="161925" cy="23336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56" name="Rectangle 55"/>
              <p:cNvSpPr/>
              <p:nvPr/>
            </p:nvSpPr>
            <p:spPr bwMode="auto">
              <a:xfrm>
                <a:off x="3677314" y="3675118"/>
                <a:ext cx="161925" cy="23336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grpSp>
        <p:grpSp>
          <p:nvGrpSpPr>
            <p:cNvPr id="20" name="Group 19"/>
            <p:cNvGrpSpPr/>
            <p:nvPr/>
          </p:nvGrpSpPr>
          <p:grpSpPr>
            <a:xfrm>
              <a:off x="3405263" y="2347044"/>
              <a:ext cx="2055301" cy="2289158"/>
              <a:chOff x="3405263" y="2347044"/>
              <a:chExt cx="2055301" cy="2289158"/>
            </a:xfrm>
          </p:grpSpPr>
          <p:sp>
            <p:nvSpPr>
              <p:cNvPr id="49" name="Freeform 13"/>
              <p:cNvSpPr>
                <a:spLocks noEditPoints="1"/>
              </p:cNvSpPr>
              <p:nvPr/>
            </p:nvSpPr>
            <p:spPr bwMode="auto">
              <a:xfrm>
                <a:off x="3405263" y="2947133"/>
                <a:ext cx="1187647" cy="413179"/>
              </a:xfrm>
              <a:custGeom>
                <a:avLst/>
                <a:gdLst>
                  <a:gd name="T0" fmla="*/ 168 w 936"/>
                  <a:gd name="T1" fmla="*/ 331 h 339"/>
                  <a:gd name="T2" fmla="*/ 3 w 936"/>
                  <a:gd name="T3" fmla="*/ 302 h 339"/>
                  <a:gd name="T4" fmla="*/ 5 w 936"/>
                  <a:gd name="T5" fmla="*/ 35 h 339"/>
                  <a:gd name="T6" fmla="*/ 202 w 936"/>
                  <a:gd name="T7" fmla="*/ 6 h 339"/>
                  <a:gd name="T8" fmla="*/ 535 w 936"/>
                  <a:gd name="T9" fmla="*/ 334 h 339"/>
                  <a:gd name="T10" fmla="*/ 646 w 936"/>
                  <a:gd name="T11" fmla="*/ 178 h 339"/>
                  <a:gd name="T12" fmla="*/ 633 w 936"/>
                  <a:gd name="T13" fmla="*/ 150 h 339"/>
                  <a:gd name="T14" fmla="*/ 576 w 936"/>
                  <a:gd name="T15" fmla="*/ 182 h 339"/>
                  <a:gd name="T16" fmla="*/ 538 w 936"/>
                  <a:gd name="T17" fmla="*/ 147 h 339"/>
                  <a:gd name="T18" fmla="*/ 575 w 936"/>
                  <a:gd name="T19" fmla="*/ 296 h 339"/>
                  <a:gd name="T20" fmla="*/ 289 w 936"/>
                  <a:gd name="T21" fmla="*/ 94 h 339"/>
                  <a:gd name="T22" fmla="*/ 335 w 936"/>
                  <a:gd name="T23" fmla="*/ 174 h 339"/>
                  <a:gd name="T24" fmla="*/ 268 w 936"/>
                  <a:gd name="T25" fmla="*/ 230 h 339"/>
                  <a:gd name="T26" fmla="*/ 327 w 936"/>
                  <a:gd name="T27" fmla="*/ 249 h 339"/>
                  <a:gd name="T28" fmla="*/ 371 w 936"/>
                  <a:gd name="T29" fmla="*/ 164 h 339"/>
                  <a:gd name="T30" fmla="*/ 779 w 936"/>
                  <a:gd name="T31" fmla="*/ 270 h 339"/>
                  <a:gd name="T32" fmla="*/ 803 w 936"/>
                  <a:gd name="T33" fmla="*/ 175 h 339"/>
                  <a:gd name="T34" fmla="*/ 706 w 936"/>
                  <a:gd name="T35" fmla="*/ 147 h 339"/>
                  <a:gd name="T36" fmla="*/ 683 w 936"/>
                  <a:gd name="T37" fmla="*/ 131 h 339"/>
                  <a:gd name="T38" fmla="*/ 706 w 936"/>
                  <a:gd name="T39" fmla="*/ 186 h 339"/>
                  <a:gd name="T40" fmla="*/ 441 w 936"/>
                  <a:gd name="T41" fmla="*/ 270 h 339"/>
                  <a:gd name="T42" fmla="*/ 537 w 936"/>
                  <a:gd name="T43" fmla="*/ 248 h 339"/>
                  <a:gd name="T44" fmla="*/ 461 w 936"/>
                  <a:gd name="T45" fmla="*/ 88 h 339"/>
                  <a:gd name="T46" fmla="*/ 437 w 936"/>
                  <a:gd name="T47" fmla="*/ 73 h 339"/>
                  <a:gd name="T48" fmla="*/ 827 w 936"/>
                  <a:gd name="T49" fmla="*/ 205 h 339"/>
                  <a:gd name="T50" fmla="*/ 932 w 936"/>
                  <a:gd name="T51" fmla="*/ 266 h 339"/>
                  <a:gd name="T52" fmla="*/ 854 w 936"/>
                  <a:gd name="T53" fmla="*/ 221 h 339"/>
                  <a:gd name="T54" fmla="*/ 936 w 936"/>
                  <a:gd name="T55" fmla="*/ 134 h 339"/>
                  <a:gd name="T56" fmla="*/ 827 w 936"/>
                  <a:gd name="T57" fmla="*/ 197 h 339"/>
                  <a:gd name="T58" fmla="*/ 255 w 936"/>
                  <a:gd name="T59" fmla="*/ 127 h 339"/>
                  <a:gd name="T60" fmla="*/ 254 w 936"/>
                  <a:gd name="T61" fmla="*/ 65 h 339"/>
                  <a:gd name="T62" fmla="*/ 232 w 936"/>
                  <a:gd name="T63" fmla="*/ 94 h 339"/>
                  <a:gd name="T64" fmla="*/ 221 w 936"/>
                  <a:gd name="T65" fmla="*/ 189 h 339"/>
                  <a:gd name="T66" fmla="*/ 238 w 936"/>
                  <a:gd name="T67" fmla="*/ 207 h 339"/>
                  <a:gd name="T68" fmla="*/ 803 w 936"/>
                  <a:gd name="T69" fmla="*/ 265 h 339"/>
                  <a:gd name="T70" fmla="*/ 803 w 936"/>
                  <a:gd name="T71" fmla="*/ 266 h 339"/>
                  <a:gd name="T72" fmla="*/ 442 w 936"/>
                  <a:gd name="T73" fmla="*/ 271 h 339"/>
                  <a:gd name="T74" fmla="*/ 441 w 936"/>
                  <a:gd name="T75" fmla="*/ 270 h 339"/>
                  <a:gd name="T76" fmla="*/ 462 w 936"/>
                  <a:gd name="T77" fmla="*/ 248 h 339"/>
                  <a:gd name="T78" fmla="*/ 537 w 936"/>
                  <a:gd name="T79" fmla="*/ 248 h 339"/>
                  <a:gd name="T80" fmla="*/ 222 w 936"/>
                  <a:gd name="T81" fmla="*/ 230 h 339"/>
                  <a:gd name="T82" fmla="*/ 221 w 936"/>
                  <a:gd name="T83" fmla="*/ 147 h 339"/>
                  <a:gd name="T84" fmla="*/ 221 w 936"/>
                  <a:gd name="T85" fmla="*/ 147 h 339"/>
                  <a:gd name="T86" fmla="*/ 260 w 936"/>
                  <a:gd name="T87" fmla="*/ 127 h 339"/>
                  <a:gd name="T88" fmla="*/ 702 w 936"/>
                  <a:gd name="T89" fmla="*/ 271 h 339"/>
                  <a:gd name="T90" fmla="*/ 751 w 936"/>
                  <a:gd name="T91" fmla="*/ 143 h 339"/>
                  <a:gd name="T92" fmla="*/ 827 w 936"/>
                  <a:gd name="T93" fmla="*/ 197 h 339"/>
                  <a:gd name="T94" fmla="*/ 544 w 936"/>
                  <a:gd name="T95" fmla="*/ 317 h 339"/>
                  <a:gd name="T96" fmla="*/ 371 w 936"/>
                  <a:gd name="T97" fmla="*/ 164 h 339"/>
                  <a:gd name="T98" fmla="*/ 61 w 936"/>
                  <a:gd name="T99" fmla="*/ 232 h 339"/>
                  <a:gd name="T100" fmla="*/ 145 w 936"/>
                  <a:gd name="T101" fmla="*/ 216 h 339"/>
                  <a:gd name="T102" fmla="*/ 89 w 936"/>
                  <a:gd name="T103" fmla="*/ 120 h 339"/>
                  <a:gd name="T104" fmla="*/ 61 w 936"/>
                  <a:gd name="T105" fmla="*/ 95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36" h="339">
                    <a:moveTo>
                      <a:pt x="202" y="168"/>
                    </a:moveTo>
                    <a:cubicBezTo>
                      <a:pt x="202" y="223"/>
                      <a:pt x="202" y="278"/>
                      <a:pt x="202" y="332"/>
                    </a:cubicBezTo>
                    <a:cubicBezTo>
                      <a:pt x="202" y="337"/>
                      <a:pt x="201" y="338"/>
                      <a:pt x="197" y="337"/>
                    </a:cubicBezTo>
                    <a:cubicBezTo>
                      <a:pt x="187" y="335"/>
                      <a:pt x="178" y="333"/>
                      <a:pt x="168" y="331"/>
                    </a:cubicBezTo>
                    <a:cubicBezTo>
                      <a:pt x="158" y="329"/>
                      <a:pt x="147" y="327"/>
                      <a:pt x="137" y="326"/>
                    </a:cubicBezTo>
                    <a:cubicBezTo>
                      <a:pt x="119" y="323"/>
                      <a:pt x="101" y="320"/>
                      <a:pt x="84" y="316"/>
                    </a:cubicBezTo>
                    <a:cubicBezTo>
                      <a:pt x="68" y="314"/>
                      <a:pt x="53" y="311"/>
                      <a:pt x="38" y="308"/>
                    </a:cubicBezTo>
                    <a:cubicBezTo>
                      <a:pt x="26" y="306"/>
                      <a:pt x="15" y="304"/>
                      <a:pt x="3" y="302"/>
                    </a:cubicBezTo>
                    <a:cubicBezTo>
                      <a:pt x="0" y="302"/>
                      <a:pt x="0" y="301"/>
                      <a:pt x="0" y="299"/>
                    </a:cubicBezTo>
                    <a:cubicBezTo>
                      <a:pt x="0" y="298"/>
                      <a:pt x="0" y="297"/>
                      <a:pt x="0" y="296"/>
                    </a:cubicBezTo>
                    <a:cubicBezTo>
                      <a:pt x="0" y="211"/>
                      <a:pt x="0" y="126"/>
                      <a:pt x="0" y="41"/>
                    </a:cubicBezTo>
                    <a:cubicBezTo>
                      <a:pt x="0" y="37"/>
                      <a:pt x="1" y="36"/>
                      <a:pt x="5" y="35"/>
                    </a:cubicBezTo>
                    <a:cubicBezTo>
                      <a:pt x="62" y="25"/>
                      <a:pt x="118" y="15"/>
                      <a:pt x="174" y="5"/>
                    </a:cubicBezTo>
                    <a:cubicBezTo>
                      <a:pt x="183" y="4"/>
                      <a:pt x="191" y="2"/>
                      <a:pt x="200" y="1"/>
                    </a:cubicBezTo>
                    <a:cubicBezTo>
                      <a:pt x="202" y="0"/>
                      <a:pt x="203" y="1"/>
                      <a:pt x="202" y="3"/>
                    </a:cubicBezTo>
                    <a:cubicBezTo>
                      <a:pt x="202" y="4"/>
                      <a:pt x="202" y="5"/>
                      <a:pt x="202" y="6"/>
                    </a:cubicBezTo>
                    <a:cubicBezTo>
                      <a:pt x="202" y="60"/>
                      <a:pt x="202" y="114"/>
                      <a:pt x="202" y="168"/>
                    </a:cubicBezTo>
                    <a:close/>
                    <a:moveTo>
                      <a:pt x="544" y="317"/>
                    </a:moveTo>
                    <a:cubicBezTo>
                      <a:pt x="541" y="317"/>
                      <a:pt x="538" y="315"/>
                      <a:pt x="535" y="316"/>
                    </a:cubicBezTo>
                    <a:cubicBezTo>
                      <a:pt x="535" y="322"/>
                      <a:pt x="535" y="328"/>
                      <a:pt x="535" y="334"/>
                    </a:cubicBezTo>
                    <a:cubicBezTo>
                      <a:pt x="535" y="335"/>
                      <a:pt x="535" y="336"/>
                      <a:pt x="537" y="337"/>
                    </a:cubicBezTo>
                    <a:cubicBezTo>
                      <a:pt x="547" y="338"/>
                      <a:pt x="557" y="339"/>
                      <a:pt x="566" y="334"/>
                    </a:cubicBezTo>
                    <a:cubicBezTo>
                      <a:pt x="583" y="327"/>
                      <a:pt x="592" y="313"/>
                      <a:pt x="598" y="298"/>
                    </a:cubicBezTo>
                    <a:cubicBezTo>
                      <a:pt x="614" y="258"/>
                      <a:pt x="630" y="218"/>
                      <a:pt x="646" y="178"/>
                    </a:cubicBezTo>
                    <a:cubicBezTo>
                      <a:pt x="652" y="161"/>
                      <a:pt x="659" y="143"/>
                      <a:pt x="666" y="126"/>
                    </a:cubicBezTo>
                    <a:cubicBezTo>
                      <a:pt x="659" y="126"/>
                      <a:pt x="651" y="126"/>
                      <a:pt x="644" y="126"/>
                    </a:cubicBezTo>
                    <a:cubicBezTo>
                      <a:pt x="643" y="126"/>
                      <a:pt x="642" y="126"/>
                      <a:pt x="641" y="128"/>
                    </a:cubicBezTo>
                    <a:cubicBezTo>
                      <a:pt x="638" y="135"/>
                      <a:pt x="636" y="142"/>
                      <a:pt x="633" y="150"/>
                    </a:cubicBezTo>
                    <a:cubicBezTo>
                      <a:pt x="627" y="164"/>
                      <a:pt x="623" y="179"/>
                      <a:pt x="617" y="193"/>
                    </a:cubicBezTo>
                    <a:cubicBezTo>
                      <a:pt x="611" y="209"/>
                      <a:pt x="605" y="226"/>
                      <a:pt x="599" y="242"/>
                    </a:cubicBezTo>
                    <a:cubicBezTo>
                      <a:pt x="599" y="244"/>
                      <a:pt x="599" y="245"/>
                      <a:pt x="597" y="245"/>
                    </a:cubicBezTo>
                    <a:cubicBezTo>
                      <a:pt x="591" y="224"/>
                      <a:pt x="583" y="203"/>
                      <a:pt x="576" y="182"/>
                    </a:cubicBezTo>
                    <a:cubicBezTo>
                      <a:pt x="570" y="164"/>
                      <a:pt x="563" y="147"/>
                      <a:pt x="557" y="128"/>
                    </a:cubicBezTo>
                    <a:cubicBezTo>
                      <a:pt x="556" y="127"/>
                      <a:pt x="556" y="126"/>
                      <a:pt x="554" y="126"/>
                    </a:cubicBezTo>
                    <a:cubicBezTo>
                      <a:pt x="546" y="126"/>
                      <a:pt x="538" y="126"/>
                      <a:pt x="530" y="126"/>
                    </a:cubicBezTo>
                    <a:cubicBezTo>
                      <a:pt x="533" y="133"/>
                      <a:pt x="535" y="140"/>
                      <a:pt x="538" y="147"/>
                    </a:cubicBezTo>
                    <a:cubicBezTo>
                      <a:pt x="545" y="166"/>
                      <a:pt x="553" y="185"/>
                      <a:pt x="560" y="204"/>
                    </a:cubicBezTo>
                    <a:cubicBezTo>
                      <a:pt x="568" y="225"/>
                      <a:pt x="576" y="245"/>
                      <a:pt x="585" y="265"/>
                    </a:cubicBezTo>
                    <a:cubicBezTo>
                      <a:pt x="586" y="268"/>
                      <a:pt x="586" y="271"/>
                      <a:pt x="584" y="274"/>
                    </a:cubicBezTo>
                    <a:cubicBezTo>
                      <a:pt x="581" y="281"/>
                      <a:pt x="578" y="289"/>
                      <a:pt x="575" y="296"/>
                    </a:cubicBezTo>
                    <a:cubicBezTo>
                      <a:pt x="570" y="306"/>
                      <a:pt x="565" y="315"/>
                      <a:pt x="553" y="317"/>
                    </a:cubicBezTo>
                    <a:cubicBezTo>
                      <a:pt x="550" y="317"/>
                      <a:pt x="547" y="317"/>
                      <a:pt x="544" y="317"/>
                    </a:cubicBezTo>
                    <a:close/>
                    <a:moveTo>
                      <a:pt x="371" y="164"/>
                    </a:moveTo>
                    <a:cubicBezTo>
                      <a:pt x="367" y="118"/>
                      <a:pt x="329" y="90"/>
                      <a:pt x="289" y="94"/>
                    </a:cubicBezTo>
                    <a:cubicBezTo>
                      <a:pt x="289" y="95"/>
                      <a:pt x="290" y="96"/>
                      <a:pt x="291" y="98"/>
                    </a:cubicBezTo>
                    <a:cubicBezTo>
                      <a:pt x="295" y="102"/>
                      <a:pt x="298" y="106"/>
                      <a:pt x="301" y="110"/>
                    </a:cubicBezTo>
                    <a:cubicBezTo>
                      <a:pt x="309" y="119"/>
                      <a:pt x="316" y="129"/>
                      <a:pt x="324" y="138"/>
                    </a:cubicBezTo>
                    <a:cubicBezTo>
                      <a:pt x="333" y="149"/>
                      <a:pt x="337" y="160"/>
                      <a:pt x="335" y="174"/>
                    </a:cubicBezTo>
                    <a:cubicBezTo>
                      <a:pt x="332" y="193"/>
                      <a:pt x="313" y="208"/>
                      <a:pt x="296" y="208"/>
                    </a:cubicBezTo>
                    <a:cubicBezTo>
                      <a:pt x="283" y="207"/>
                      <a:pt x="270" y="208"/>
                      <a:pt x="257" y="208"/>
                    </a:cubicBezTo>
                    <a:cubicBezTo>
                      <a:pt x="255" y="208"/>
                      <a:pt x="253" y="207"/>
                      <a:pt x="251" y="209"/>
                    </a:cubicBezTo>
                    <a:cubicBezTo>
                      <a:pt x="257" y="216"/>
                      <a:pt x="262" y="223"/>
                      <a:pt x="268" y="230"/>
                    </a:cubicBezTo>
                    <a:cubicBezTo>
                      <a:pt x="277" y="241"/>
                      <a:pt x="286" y="253"/>
                      <a:pt x="295" y="264"/>
                    </a:cubicBezTo>
                    <a:cubicBezTo>
                      <a:pt x="297" y="267"/>
                      <a:pt x="299" y="272"/>
                      <a:pt x="303" y="274"/>
                    </a:cubicBezTo>
                    <a:cubicBezTo>
                      <a:pt x="312" y="280"/>
                      <a:pt x="322" y="277"/>
                      <a:pt x="327" y="272"/>
                    </a:cubicBezTo>
                    <a:cubicBezTo>
                      <a:pt x="333" y="265"/>
                      <a:pt x="333" y="256"/>
                      <a:pt x="327" y="249"/>
                    </a:cubicBezTo>
                    <a:cubicBezTo>
                      <a:pt x="324" y="245"/>
                      <a:pt x="322" y="242"/>
                      <a:pt x="319" y="238"/>
                    </a:cubicBezTo>
                    <a:cubicBezTo>
                      <a:pt x="331" y="234"/>
                      <a:pt x="342" y="228"/>
                      <a:pt x="350" y="219"/>
                    </a:cubicBezTo>
                    <a:cubicBezTo>
                      <a:pt x="363" y="206"/>
                      <a:pt x="369" y="189"/>
                      <a:pt x="371" y="171"/>
                    </a:cubicBezTo>
                    <a:cubicBezTo>
                      <a:pt x="371" y="169"/>
                      <a:pt x="371" y="166"/>
                      <a:pt x="371" y="164"/>
                    </a:cubicBezTo>
                    <a:close/>
                    <a:moveTo>
                      <a:pt x="751" y="143"/>
                    </a:moveTo>
                    <a:cubicBezTo>
                      <a:pt x="761" y="144"/>
                      <a:pt x="769" y="149"/>
                      <a:pt x="774" y="159"/>
                    </a:cubicBezTo>
                    <a:cubicBezTo>
                      <a:pt x="778" y="168"/>
                      <a:pt x="779" y="177"/>
                      <a:pt x="779" y="187"/>
                    </a:cubicBezTo>
                    <a:cubicBezTo>
                      <a:pt x="780" y="215"/>
                      <a:pt x="779" y="242"/>
                      <a:pt x="779" y="270"/>
                    </a:cubicBezTo>
                    <a:cubicBezTo>
                      <a:pt x="786" y="271"/>
                      <a:pt x="792" y="270"/>
                      <a:pt x="798" y="270"/>
                    </a:cubicBezTo>
                    <a:cubicBezTo>
                      <a:pt x="802" y="270"/>
                      <a:pt x="803" y="269"/>
                      <a:pt x="803" y="266"/>
                    </a:cubicBezTo>
                    <a:cubicBezTo>
                      <a:pt x="803" y="244"/>
                      <a:pt x="803" y="222"/>
                      <a:pt x="803" y="201"/>
                    </a:cubicBezTo>
                    <a:cubicBezTo>
                      <a:pt x="803" y="192"/>
                      <a:pt x="803" y="183"/>
                      <a:pt x="803" y="175"/>
                    </a:cubicBezTo>
                    <a:cubicBezTo>
                      <a:pt x="802" y="172"/>
                      <a:pt x="802" y="169"/>
                      <a:pt x="801" y="166"/>
                    </a:cubicBezTo>
                    <a:cubicBezTo>
                      <a:pt x="798" y="143"/>
                      <a:pt x="786" y="124"/>
                      <a:pt x="758" y="122"/>
                    </a:cubicBezTo>
                    <a:cubicBezTo>
                      <a:pt x="739" y="121"/>
                      <a:pt x="722" y="126"/>
                      <a:pt x="711" y="143"/>
                    </a:cubicBezTo>
                    <a:cubicBezTo>
                      <a:pt x="710" y="144"/>
                      <a:pt x="709" y="147"/>
                      <a:pt x="706" y="147"/>
                    </a:cubicBezTo>
                    <a:cubicBezTo>
                      <a:pt x="706" y="141"/>
                      <a:pt x="706" y="135"/>
                      <a:pt x="706" y="129"/>
                    </a:cubicBezTo>
                    <a:cubicBezTo>
                      <a:pt x="706" y="127"/>
                      <a:pt x="706" y="125"/>
                      <a:pt x="703" y="126"/>
                    </a:cubicBezTo>
                    <a:cubicBezTo>
                      <a:pt x="698" y="126"/>
                      <a:pt x="693" y="126"/>
                      <a:pt x="688" y="126"/>
                    </a:cubicBezTo>
                    <a:cubicBezTo>
                      <a:pt x="684" y="125"/>
                      <a:pt x="683" y="127"/>
                      <a:pt x="683" y="131"/>
                    </a:cubicBezTo>
                    <a:cubicBezTo>
                      <a:pt x="683" y="175"/>
                      <a:pt x="683" y="219"/>
                      <a:pt x="683" y="263"/>
                    </a:cubicBezTo>
                    <a:cubicBezTo>
                      <a:pt x="683" y="265"/>
                      <a:pt x="683" y="267"/>
                      <a:pt x="682" y="269"/>
                    </a:cubicBezTo>
                    <a:cubicBezTo>
                      <a:pt x="690" y="271"/>
                      <a:pt x="698" y="270"/>
                      <a:pt x="706" y="269"/>
                    </a:cubicBezTo>
                    <a:cubicBezTo>
                      <a:pt x="706" y="242"/>
                      <a:pt x="706" y="214"/>
                      <a:pt x="706" y="186"/>
                    </a:cubicBezTo>
                    <a:cubicBezTo>
                      <a:pt x="706" y="180"/>
                      <a:pt x="707" y="175"/>
                      <a:pt x="709" y="169"/>
                    </a:cubicBezTo>
                    <a:cubicBezTo>
                      <a:pt x="715" y="154"/>
                      <a:pt x="728" y="143"/>
                      <a:pt x="741" y="143"/>
                    </a:cubicBezTo>
                    <a:cubicBezTo>
                      <a:pt x="745" y="142"/>
                      <a:pt x="748" y="142"/>
                      <a:pt x="751" y="143"/>
                    </a:cubicBezTo>
                    <a:close/>
                    <a:moveTo>
                      <a:pt x="441" y="270"/>
                    </a:moveTo>
                    <a:cubicBezTo>
                      <a:pt x="473" y="270"/>
                      <a:pt x="506" y="270"/>
                      <a:pt x="538" y="270"/>
                    </a:cubicBezTo>
                    <a:cubicBezTo>
                      <a:pt x="540" y="270"/>
                      <a:pt x="541" y="271"/>
                      <a:pt x="542" y="269"/>
                    </a:cubicBezTo>
                    <a:cubicBezTo>
                      <a:pt x="542" y="263"/>
                      <a:pt x="542" y="256"/>
                      <a:pt x="542" y="249"/>
                    </a:cubicBezTo>
                    <a:cubicBezTo>
                      <a:pt x="541" y="247"/>
                      <a:pt x="539" y="248"/>
                      <a:pt x="537" y="248"/>
                    </a:cubicBezTo>
                    <a:cubicBezTo>
                      <a:pt x="514" y="248"/>
                      <a:pt x="490" y="248"/>
                      <a:pt x="467" y="248"/>
                    </a:cubicBezTo>
                    <a:cubicBezTo>
                      <a:pt x="465" y="248"/>
                      <a:pt x="463" y="249"/>
                      <a:pt x="462" y="248"/>
                    </a:cubicBezTo>
                    <a:cubicBezTo>
                      <a:pt x="461" y="246"/>
                      <a:pt x="461" y="244"/>
                      <a:pt x="461" y="242"/>
                    </a:cubicBezTo>
                    <a:cubicBezTo>
                      <a:pt x="461" y="191"/>
                      <a:pt x="461" y="139"/>
                      <a:pt x="461" y="88"/>
                    </a:cubicBezTo>
                    <a:cubicBezTo>
                      <a:pt x="461" y="83"/>
                      <a:pt x="461" y="77"/>
                      <a:pt x="461" y="72"/>
                    </a:cubicBezTo>
                    <a:cubicBezTo>
                      <a:pt x="461" y="69"/>
                      <a:pt x="461" y="68"/>
                      <a:pt x="457" y="68"/>
                    </a:cubicBezTo>
                    <a:cubicBezTo>
                      <a:pt x="452" y="68"/>
                      <a:pt x="447" y="68"/>
                      <a:pt x="442" y="68"/>
                    </a:cubicBezTo>
                    <a:cubicBezTo>
                      <a:pt x="438" y="68"/>
                      <a:pt x="437" y="69"/>
                      <a:pt x="437" y="73"/>
                    </a:cubicBezTo>
                    <a:cubicBezTo>
                      <a:pt x="437" y="137"/>
                      <a:pt x="437" y="200"/>
                      <a:pt x="437" y="263"/>
                    </a:cubicBezTo>
                    <a:cubicBezTo>
                      <a:pt x="437" y="265"/>
                      <a:pt x="437" y="267"/>
                      <a:pt x="437" y="269"/>
                    </a:cubicBezTo>
                    <a:cubicBezTo>
                      <a:pt x="438" y="271"/>
                      <a:pt x="440" y="270"/>
                      <a:pt x="441" y="270"/>
                    </a:cubicBezTo>
                    <a:close/>
                    <a:moveTo>
                      <a:pt x="827" y="205"/>
                    </a:moveTo>
                    <a:cubicBezTo>
                      <a:pt x="827" y="214"/>
                      <a:pt x="829" y="223"/>
                      <a:pt x="832" y="231"/>
                    </a:cubicBezTo>
                    <a:cubicBezTo>
                      <a:pt x="836" y="241"/>
                      <a:pt x="841" y="249"/>
                      <a:pt x="848" y="256"/>
                    </a:cubicBezTo>
                    <a:cubicBezTo>
                      <a:pt x="860" y="267"/>
                      <a:pt x="875" y="273"/>
                      <a:pt x="892" y="274"/>
                    </a:cubicBezTo>
                    <a:cubicBezTo>
                      <a:pt x="906" y="274"/>
                      <a:pt x="919" y="272"/>
                      <a:pt x="932" y="266"/>
                    </a:cubicBezTo>
                    <a:cubicBezTo>
                      <a:pt x="933" y="265"/>
                      <a:pt x="935" y="264"/>
                      <a:pt x="935" y="261"/>
                    </a:cubicBezTo>
                    <a:cubicBezTo>
                      <a:pt x="935" y="255"/>
                      <a:pt x="935" y="249"/>
                      <a:pt x="935" y="241"/>
                    </a:cubicBezTo>
                    <a:cubicBezTo>
                      <a:pt x="929" y="245"/>
                      <a:pt x="923" y="249"/>
                      <a:pt x="917" y="251"/>
                    </a:cubicBezTo>
                    <a:cubicBezTo>
                      <a:pt x="889" y="260"/>
                      <a:pt x="863" y="247"/>
                      <a:pt x="854" y="221"/>
                    </a:cubicBezTo>
                    <a:cubicBezTo>
                      <a:pt x="850" y="206"/>
                      <a:pt x="850" y="191"/>
                      <a:pt x="855" y="176"/>
                    </a:cubicBezTo>
                    <a:cubicBezTo>
                      <a:pt x="862" y="154"/>
                      <a:pt x="880" y="141"/>
                      <a:pt x="903" y="142"/>
                    </a:cubicBezTo>
                    <a:cubicBezTo>
                      <a:pt x="915" y="143"/>
                      <a:pt x="926" y="147"/>
                      <a:pt x="936" y="154"/>
                    </a:cubicBezTo>
                    <a:cubicBezTo>
                      <a:pt x="936" y="147"/>
                      <a:pt x="935" y="141"/>
                      <a:pt x="936" y="134"/>
                    </a:cubicBezTo>
                    <a:cubicBezTo>
                      <a:pt x="936" y="131"/>
                      <a:pt x="935" y="129"/>
                      <a:pt x="931" y="127"/>
                    </a:cubicBezTo>
                    <a:cubicBezTo>
                      <a:pt x="918" y="122"/>
                      <a:pt x="905" y="121"/>
                      <a:pt x="891" y="123"/>
                    </a:cubicBezTo>
                    <a:cubicBezTo>
                      <a:pt x="867" y="126"/>
                      <a:pt x="849" y="137"/>
                      <a:pt x="837" y="158"/>
                    </a:cubicBezTo>
                    <a:cubicBezTo>
                      <a:pt x="830" y="170"/>
                      <a:pt x="828" y="183"/>
                      <a:pt x="827" y="197"/>
                    </a:cubicBezTo>
                    <a:cubicBezTo>
                      <a:pt x="827" y="200"/>
                      <a:pt x="827" y="202"/>
                      <a:pt x="827" y="205"/>
                    </a:cubicBezTo>
                    <a:close/>
                    <a:moveTo>
                      <a:pt x="221" y="146"/>
                    </a:moveTo>
                    <a:cubicBezTo>
                      <a:pt x="221" y="147"/>
                      <a:pt x="221" y="148"/>
                      <a:pt x="223" y="148"/>
                    </a:cubicBezTo>
                    <a:cubicBezTo>
                      <a:pt x="230" y="135"/>
                      <a:pt x="240" y="128"/>
                      <a:pt x="255" y="127"/>
                    </a:cubicBezTo>
                    <a:cubicBezTo>
                      <a:pt x="256" y="127"/>
                      <a:pt x="258" y="127"/>
                      <a:pt x="260" y="127"/>
                    </a:cubicBezTo>
                    <a:cubicBezTo>
                      <a:pt x="273" y="127"/>
                      <a:pt x="285" y="127"/>
                      <a:pt x="298" y="127"/>
                    </a:cubicBezTo>
                    <a:cubicBezTo>
                      <a:pt x="299" y="127"/>
                      <a:pt x="301" y="128"/>
                      <a:pt x="302" y="126"/>
                    </a:cubicBezTo>
                    <a:cubicBezTo>
                      <a:pt x="286" y="106"/>
                      <a:pt x="270" y="86"/>
                      <a:pt x="254" y="65"/>
                    </a:cubicBezTo>
                    <a:cubicBezTo>
                      <a:pt x="249" y="59"/>
                      <a:pt x="243" y="57"/>
                      <a:pt x="236" y="58"/>
                    </a:cubicBezTo>
                    <a:cubicBezTo>
                      <a:pt x="228" y="59"/>
                      <a:pt x="224" y="64"/>
                      <a:pt x="222" y="71"/>
                    </a:cubicBezTo>
                    <a:cubicBezTo>
                      <a:pt x="222" y="73"/>
                      <a:pt x="222" y="75"/>
                      <a:pt x="222" y="78"/>
                    </a:cubicBezTo>
                    <a:cubicBezTo>
                      <a:pt x="223" y="84"/>
                      <a:pt x="228" y="89"/>
                      <a:pt x="232" y="94"/>
                    </a:cubicBezTo>
                    <a:cubicBezTo>
                      <a:pt x="234" y="96"/>
                      <a:pt x="234" y="96"/>
                      <a:pt x="231" y="97"/>
                    </a:cubicBezTo>
                    <a:cubicBezTo>
                      <a:pt x="228" y="99"/>
                      <a:pt x="224" y="99"/>
                      <a:pt x="221" y="102"/>
                    </a:cubicBezTo>
                    <a:cubicBezTo>
                      <a:pt x="221" y="116"/>
                      <a:pt x="221" y="131"/>
                      <a:pt x="221" y="146"/>
                    </a:cubicBezTo>
                    <a:close/>
                    <a:moveTo>
                      <a:pt x="221" y="189"/>
                    </a:moveTo>
                    <a:cubicBezTo>
                      <a:pt x="221" y="203"/>
                      <a:pt x="221" y="217"/>
                      <a:pt x="221" y="231"/>
                    </a:cubicBezTo>
                    <a:cubicBezTo>
                      <a:pt x="221" y="232"/>
                      <a:pt x="221" y="233"/>
                      <a:pt x="222" y="233"/>
                    </a:cubicBezTo>
                    <a:cubicBezTo>
                      <a:pt x="235" y="240"/>
                      <a:pt x="249" y="242"/>
                      <a:pt x="265" y="241"/>
                    </a:cubicBezTo>
                    <a:cubicBezTo>
                      <a:pt x="255" y="230"/>
                      <a:pt x="246" y="219"/>
                      <a:pt x="238" y="207"/>
                    </a:cubicBezTo>
                    <a:cubicBezTo>
                      <a:pt x="232" y="201"/>
                      <a:pt x="226" y="195"/>
                      <a:pt x="223" y="187"/>
                    </a:cubicBezTo>
                    <a:cubicBezTo>
                      <a:pt x="220" y="186"/>
                      <a:pt x="221" y="188"/>
                      <a:pt x="221" y="189"/>
                    </a:cubicBezTo>
                    <a:close/>
                    <a:moveTo>
                      <a:pt x="798" y="271"/>
                    </a:moveTo>
                    <a:cubicBezTo>
                      <a:pt x="803" y="271"/>
                      <a:pt x="804" y="269"/>
                      <a:pt x="803" y="265"/>
                    </a:cubicBezTo>
                    <a:cubicBezTo>
                      <a:pt x="803" y="237"/>
                      <a:pt x="803" y="208"/>
                      <a:pt x="803" y="179"/>
                    </a:cubicBezTo>
                    <a:cubicBezTo>
                      <a:pt x="803" y="178"/>
                      <a:pt x="804" y="176"/>
                      <a:pt x="803" y="175"/>
                    </a:cubicBezTo>
                    <a:cubicBezTo>
                      <a:pt x="803" y="175"/>
                      <a:pt x="803" y="176"/>
                      <a:pt x="803" y="177"/>
                    </a:cubicBezTo>
                    <a:cubicBezTo>
                      <a:pt x="803" y="207"/>
                      <a:pt x="803" y="236"/>
                      <a:pt x="803" y="266"/>
                    </a:cubicBezTo>
                    <a:cubicBezTo>
                      <a:pt x="803" y="269"/>
                      <a:pt x="802" y="270"/>
                      <a:pt x="799" y="270"/>
                    </a:cubicBezTo>
                    <a:cubicBezTo>
                      <a:pt x="792" y="270"/>
                      <a:pt x="786" y="270"/>
                      <a:pt x="779" y="270"/>
                    </a:cubicBezTo>
                    <a:cubicBezTo>
                      <a:pt x="786" y="272"/>
                      <a:pt x="792" y="270"/>
                      <a:pt x="798" y="271"/>
                    </a:cubicBezTo>
                    <a:close/>
                    <a:moveTo>
                      <a:pt x="442" y="271"/>
                    </a:moveTo>
                    <a:cubicBezTo>
                      <a:pt x="474" y="271"/>
                      <a:pt x="506" y="271"/>
                      <a:pt x="537" y="271"/>
                    </a:cubicBezTo>
                    <a:cubicBezTo>
                      <a:pt x="539" y="271"/>
                      <a:pt x="541" y="271"/>
                      <a:pt x="542" y="269"/>
                    </a:cubicBezTo>
                    <a:cubicBezTo>
                      <a:pt x="541" y="270"/>
                      <a:pt x="540" y="270"/>
                      <a:pt x="539" y="270"/>
                    </a:cubicBezTo>
                    <a:cubicBezTo>
                      <a:pt x="506" y="270"/>
                      <a:pt x="474" y="270"/>
                      <a:pt x="441" y="270"/>
                    </a:cubicBezTo>
                    <a:cubicBezTo>
                      <a:pt x="439" y="270"/>
                      <a:pt x="438" y="270"/>
                      <a:pt x="437" y="269"/>
                    </a:cubicBezTo>
                    <a:cubicBezTo>
                      <a:pt x="438" y="272"/>
                      <a:pt x="440" y="271"/>
                      <a:pt x="442" y="271"/>
                    </a:cubicBezTo>
                    <a:close/>
                    <a:moveTo>
                      <a:pt x="537" y="248"/>
                    </a:moveTo>
                    <a:cubicBezTo>
                      <a:pt x="512" y="248"/>
                      <a:pt x="487" y="248"/>
                      <a:pt x="462" y="248"/>
                    </a:cubicBezTo>
                    <a:cubicBezTo>
                      <a:pt x="463" y="249"/>
                      <a:pt x="465" y="248"/>
                      <a:pt x="467" y="248"/>
                    </a:cubicBezTo>
                    <a:cubicBezTo>
                      <a:pt x="488" y="248"/>
                      <a:pt x="509" y="248"/>
                      <a:pt x="531" y="248"/>
                    </a:cubicBezTo>
                    <a:cubicBezTo>
                      <a:pt x="535" y="248"/>
                      <a:pt x="538" y="249"/>
                      <a:pt x="542" y="249"/>
                    </a:cubicBezTo>
                    <a:cubicBezTo>
                      <a:pt x="541" y="247"/>
                      <a:pt x="539" y="248"/>
                      <a:pt x="537" y="248"/>
                    </a:cubicBezTo>
                    <a:close/>
                    <a:moveTo>
                      <a:pt x="221" y="189"/>
                    </a:moveTo>
                    <a:cubicBezTo>
                      <a:pt x="221" y="202"/>
                      <a:pt x="221" y="216"/>
                      <a:pt x="221" y="230"/>
                    </a:cubicBezTo>
                    <a:cubicBezTo>
                      <a:pt x="221" y="231"/>
                      <a:pt x="221" y="233"/>
                      <a:pt x="222" y="233"/>
                    </a:cubicBezTo>
                    <a:cubicBezTo>
                      <a:pt x="222" y="232"/>
                      <a:pt x="222" y="231"/>
                      <a:pt x="222" y="230"/>
                    </a:cubicBezTo>
                    <a:cubicBezTo>
                      <a:pt x="221" y="217"/>
                      <a:pt x="221" y="203"/>
                      <a:pt x="221" y="189"/>
                    </a:cubicBezTo>
                    <a:cubicBezTo>
                      <a:pt x="221" y="188"/>
                      <a:pt x="221" y="187"/>
                      <a:pt x="223" y="187"/>
                    </a:cubicBezTo>
                    <a:cubicBezTo>
                      <a:pt x="220" y="185"/>
                      <a:pt x="221" y="188"/>
                      <a:pt x="221" y="189"/>
                    </a:cubicBezTo>
                    <a:close/>
                    <a:moveTo>
                      <a:pt x="221" y="147"/>
                    </a:moveTo>
                    <a:cubicBezTo>
                      <a:pt x="221" y="148"/>
                      <a:pt x="222" y="149"/>
                      <a:pt x="223" y="148"/>
                    </a:cubicBezTo>
                    <a:cubicBezTo>
                      <a:pt x="220" y="147"/>
                      <a:pt x="222" y="145"/>
                      <a:pt x="222" y="143"/>
                    </a:cubicBezTo>
                    <a:cubicBezTo>
                      <a:pt x="221" y="129"/>
                      <a:pt x="221" y="116"/>
                      <a:pt x="221" y="102"/>
                    </a:cubicBezTo>
                    <a:cubicBezTo>
                      <a:pt x="220" y="117"/>
                      <a:pt x="221" y="132"/>
                      <a:pt x="221" y="147"/>
                    </a:cubicBezTo>
                    <a:close/>
                    <a:moveTo>
                      <a:pt x="298" y="128"/>
                    </a:moveTo>
                    <a:cubicBezTo>
                      <a:pt x="300" y="128"/>
                      <a:pt x="301" y="128"/>
                      <a:pt x="302" y="126"/>
                    </a:cubicBezTo>
                    <a:cubicBezTo>
                      <a:pt x="301" y="127"/>
                      <a:pt x="299" y="127"/>
                      <a:pt x="297" y="127"/>
                    </a:cubicBezTo>
                    <a:cubicBezTo>
                      <a:pt x="285" y="127"/>
                      <a:pt x="272" y="127"/>
                      <a:pt x="260" y="127"/>
                    </a:cubicBezTo>
                    <a:cubicBezTo>
                      <a:pt x="258" y="127"/>
                      <a:pt x="256" y="126"/>
                      <a:pt x="255" y="127"/>
                    </a:cubicBezTo>
                    <a:cubicBezTo>
                      <a:pt x="269" y="128"/>
                      <a:pt x="284" y="128"/>
                      <a:pt x="298" y="128"/>
                    </a:cubicBezTo>
                    <a:close/>
                    <a:moveTo>
                      <a:pt x="687" y="271"/>
                    </a:moveTo>
                    <a:cubicBezTo>
                      <a:pt x="692" y="271"/>
                      <a:pt x="697" y="271"/>
                      <a:pt x="702" y="271"/>
                    </a:cubicBezTo>
                    <a:cubicBezTo>
                      <a:pt x="704" y="271"/>
                      <a:pt x="705" y="271"/>
                      <a:pt x="706" y="269"/>
                    </a:cubicBezTo>
                    <a:cubicBezTo>
                      <a:pt x="698" y="270"/>
                      <a:pt x="690" y="270"/>
                      <a:pt x="682" y="269"/>
                    </a:cubicBezTo>
                    <a:cubicBezTo>
                      <a:pt x="683" y="271"/>
                      <a:pt x="685" y="271"/>
                      <a:pt x="687" y="271"/>
                    </a:cubicBezTo>
                    <a:close/>
                    <a:moveTo>
                      <a:pt x="751" y="143"/>
                    </a:moveTo>
                    <a:cubicBezTo>
                      <a:pt x="748" y="142"/>
                      <a:pt x="745" y="142"/>
                      <a:pt x="741" y="143"/>
                    </a:cubicBezTo>
                    <a:cubicBezTo>
                      <a:pt x="745" y="143"/>
                      <a:pt x="748" y="143"/>
                      <a:pt x="751" y="143"/>
                    </a:cubicBezTo>
                    <a:close/>
                    <a:moveTo>
                      <a:pt x="827" y="205"/>
                    </a:moveTo>
                    <a:cubicBezTo>
                      <a:pt x="827" y="202"/>
                      <a:pt x="827" y="200"/>
                      <a:pt x="827" y="197"/>
                    </a:cubicBezTo>
                    <a:cubicBezTo>
                      <a:pt x="826" y="200"/>
                      <a:pt x="826" y="202"/>
                      <a:pt x="827" y="205"/>
                    </a:cubicBezTo>
                    <a:close/>
                    <a:moveTo>
                      <a:pt x="544" y="317"/>
                    </a:moveTo>
                    <a:cubicBezTo>
                      <a:pt x="547" y="318"/>
                      <a:pt x="550" y="318"/>
                      <a:pt x="553" y="317"/>
                    </a:cubicBezTo>
                    <a:cubicBezTo>
                      <a:pt x="550" y="317"/>
                      <a:pt x="547" y="317"/>
                      <a:pt x="544" y="317"/>
                    </a:cubicBezTo>
                    <a:close/>
                    <a:moveTo>
                      <a:pt x="222" y="78"/>
                    </a:moveTo>
                    <a:cubicBezTo>
                      <a:pt x="222" y="75"/>
                      <a:pt x="222" y="73"/>
                      <a:pt x="222" y="71"/>
                    </a:cubicBezTo>
                    <a:cubicBezTo>
                      <a:pt x="221" y="73"/>
                      <a:pt x="221" y="75"/>
                      <a:pt x="222" y="78"/>
                    </a:cubicBezTo>
                    <a:close/>
                    <a:moveTo>
                      <a:pt x="371" y="164"/>
                    </a:moveTo>
                    <a:cubicBezTo>
                      <a:pt x="371" y="166"/>
                      <a:pt x="371" y="169"/>
                      <a:pt x="371" y="171"/>
                    </a:cubicBezTo>
                    <a:cubicBezTo>
                      <a:pt x="372" y="169"/>
                      <a:pt x="372" y="166"/>
                      <a:pt x="371" y="164"/>
                    </a:cubicBezTo>
                    <a:close/>
                    <a:moveTo>
                      <a:pt x="61" y="164"/>
                    </a:moveTo>
                    <a:cubicBezTo>
                      <a:pt x="61" y="186"/>
                      <a:pt x="61" y="209"/>
                      <a:pt x="61" y="232"/>
                    </a:cubicBezTo>
                    <a:cubicBezTo>
                      <a:pt x="61" y="235"/>
                      <a:pt x="62" y="236"/>
                      <a:pt x="66" y="237"/>
                    </a:cubicBezTo>
                    <a:cubicBezTo>
                      <a:pt x="91" y="238"/>
                      <a:pt x="116" y="239"/>
                      <a:pt x="142" y="241"/>
                    </a:cubicBezTo>
                    <a:cubicBezTo>
                      <a:pt x="144" y="241"/>
                      <a:pt x="145" y="240"/>
                      <a:pt x="145" y="238"/>
                    </a:cubicBezTo>
                    <a:cubicBezTo>
                      <a:pt x="145" y="230"/>
                      <a:pt x="145" y="223"/>
                      <a:pt x="145" y="216"/>
                    </a:cubicBezTo>
                    <a:cubicBezTo>
                      <a:pt x="145" y="213"/>
                      <a:pt x="144" y="213"/>
                      <a:pt x="141" y="213"/>
                    </a:cubicBezTo>
                    <a:cubicBezTo>
                      <a:pt x="126" y="212"/>
                      <a:pt x="110" y="211"/>
                      <a:pt x="95" y="211"/>
                    </a:cubicBezTo>
                    <a:cubicBezTo>
                      <a:pt x="91" y="211"/>
                      <a:pt x="90" y="210"/>
                      <a:pt x="90" y="206"/>
                    </a:cubicBezTo>
                    <a:cubicBezTo>
                      <a:pt x="90" y="178"/>
                      <a:pt x="90" y="149"/>
                      <a:pt x="89" y="120"/>
                    </a:cubicBezTo>
                    <a:cubicBezTo>
                      <a:pt x="89" y="111"/>
                      <a:pt x="89" y="102"/>
                      <a:pt x="89" y="93"/>
                    </a:cubicBezTo>
                    <a:cubicBezTo>
                      <a:pt x="89" y="91"/>
                      <a:pt x="89" y="89"/>
                      <a:pt x="86" y="90"/>
                    </a:cubicBezTo>
                    <a:cubicBezTo>
                      <a:pt x="79" y="90"/>
                      <a:pt x="72" y="91"/>
                      <a:pt x="66" y="91"/>
                    </a:cubicBezTo>
                    <a:cubicBezTo>
                      <a:pt x="62" y="91"/>
                      <a:pt x="61" y="92"/>
                      <a:pt x="61" y="95"/>
                    </a:cubicBezTo>
                    <a:cubicBezTo>
                      <a:pt x="61" y="118"/>
                      <a:pt x="61" y="141"/>
                      <a:pt x="61" y="164"/>
                    </a:cubicBezTo>
                    <a:cubicBezTo>
                      <a:pt x="61" y="164"/>
                      <a:pt x="61" y="164"/>
                      <a:pt x="61" y="164"/>
                    </a:cubicBezTo>
                    <a:close/>
                  </a:path>
                </a:pathLst>
              </a:custGeom>
              <a:solidFill>
                <a:srgbClr val="0072C6"/>
              </a:solidFill>
              <a:ln>
                <a:noFill/>
              </a:ln>
              <a:extLst/>
            </p:spPr>
            <p:txBody>
              <a:bodyPr vert="horz" wrap="square" lIns="89606" tIns="44803" rIns="89606" bIns="44803" numCol="1" anchor="t" anchorCtr="0" compatLnSpc="1">
                <a:prstTxWarp prst="textNoShape">
                  <a:avLst/>
                </a:prstTxWarp>
              </a:bodyPr>
              <a:lstStyle/>
              <a:p>
                <a:pPr defTabSz="914005"/>
                <a:endParaRPr lang="en-US" sz="1764">
                  <a:solidFill>
                    <a:prstClr val="black"/>
                  </a:solidFill>
                </a:endParaRPr>
              </a:p>
            </p:txBody>
          </p:sp>
          <p:sp>
            <p:nvSpPr>
              <p:cNvPr id="57" name="Freeform 17"/>
              <p:cNvSpPr>
                <a:spLocks noEditPoints="1"/>
              </p:cNvSpPr>
              <p:nvPr/>
            </p:nvSpPr>
            <p:spPr bwMode="auto">
              <a:xfrm>
                <a:off x="3405263" y="3585210"/>
                <a:ext cx="1963838" cy="413179"/>
              </a:xfrm>
              <a:custGeom>
                <a:avLst/>
                <a:gdLst>
                  <a:gd name="T0" fmla="*/ 0 w 1546"/>
                  <a:gd name="T1" fmla="*/ 35 h 339"/>
                  <a:gd name="T2" fmla="*/ 133 w 1546"/>
                  <a:gd name="T3" fmla="*/ 113 h 339"/>
                  <a:gd name="T4" fmla="*/ 125 w 1546"/>
                  <a:gd name="T5" fmla="*/ 174 h 339"/>
                  <a:gd name="T6" fmla="*/ 131 w 1546"/>
                  <a:gd name="T7" fmla="*/ 239 h 339"/>
                  <a:gd name="T8" fmla="*/ 219 w 1546"/>
                  <a:gd name="T9" fmla="*/ 68 h 339"/>
                  <a:gd name="T10" fmla="*/ 241 w 1546"/>
                  <a:gd name="T11" fmla="*/ 110 h 339"/>
                  <a:gd name="T12" fmla="*/ 214 w 1546"/>
                  <a:gd name="T13" fmla="*/ 114 h 339"/>
                  <a:gd name="T14" fmla="*/ 236 w 1546"/>
                  <a:gd name="T15" fmla="*/ 183 h 339"/>
                  <a:gd name="T16" fmla="*/ 222 w 1546"/>
                  <a:gd name="T17" fmla="*/ 221 h 339"/>
                  <a:gd name="T18" fmla="*/ 262 w 1546"/>
                  <a:gd name="T19" fmla="*/ 191 h 339"/>
                  <a:gd name="T20" fmla="*/ 220 w 1546"/>
                  <a:gd name="T21" fmla="*/ 270 h 339"/>
                  <a:gd name="T22" fmla="*/ 332 w 1546"/>
                  <a:gd name="T23" fmla="*/ 68 h 339"/>
                  <a:gd name="T24" fmla="*/ 272 w 1546"/>
                  <a:gd name="T25" fmla="*/ 97 h 339"/>
                  <a:gd name="T26" fmla="*/ 325 w 1546"/>
                  <a:gd name="T27" fmla="*/ 120 h 339"/>
                  <a:gd name="T28" fmla="*/ 303 w 1546"/>
                  <a:gd name="T29" fmla="*/ 161 h 339"/>
                  <a:gd name="T30" fmla="*/ 301 w 1546"/>
                  <a:gd name="T31" fmla="*/ 114 h 339"/>
                  <a:gd name="T32" fmla="*/ 325 w 1546"/>
                  <a:gd name="T33" fmla="*/ 238 h 339"/>
                  <a:gd name="T34" fmla="*/ 273 w 1546"/>
                  <a:gd name="T35" fmla="*/ 243 h 339"/>
                  <a:gd name="T36" fmla="*/ 278 w 1546"/>
                  <a:gd name="T37" fmla="*/ 224 h 339"/>
                  <a:gd name="T38" fmla="*/ 292 w 1546"/>
                  <a:gd name="T39" fmla="*/ 187 h 339"/>
                  <a:gd name="T40" fmla="*/ 321 w 1546"/>
                  <a:gd name="T41" fmla="*/ 192 h 339"/>
                  <a:gd name="T42" fmla="*/ 1369 w 1546"/>
                  <a:gd name="T43" fmla="*/ 126 h 339"/>
                  <a:gd name="T44" fmla="*/ 1279 w 1546"/>
                  <a:gd name="T45" fmla="*/ 141 h 339"/>
                  <a:gd name="T46" fmla="*/ 1368 w 1546"/>
                  <a:gd name="T47" fmla="*/ 275 h 339"/>
                  <a:gd name="T48" fmla="*/ 1269 w 1546"/>
                  <a:gd name="T49" fmla="*/ 323 h 339"/>
                  <a:gd name="T50" fmla="*/ 1392 w 1546"/>
                  <a:gd name="T51" fmla="*/ 267 h 339"/>
                  <a:gd name="T52" fmla="*/ 1324 w 1546"/>
                  <a:gd name="T53" fmla="*/ 253 h 339"/>
                  <a:gd name="T54" fmla="*/ 1369 w 1546"/>
                  <a:gd name="T55" fmla="*/ 183 h 339"/>
                  <a:gd name="T56" fmla="*/ 544 w 1546"/>
                  <a:gd name="T57" fmla="*/ 248 h 339"/>
                  <a:gd name="T58" fmla="*/ 539 w 1546"/>
                  <a:gd name="T59" fmla="*/ 68 h 339"/>
                  <a:gd name="T60" fmla="*/ 533 w 1546"/>
                  <a:gd name="T61" fmla="*/ 156 h 339"/>
                  <a:gd name="T62" fmla="*/ 942 w 1546"/>
                  <a:gd name="T63" fmla="*/ 179 h 339"/>
                  <a:gd name="T64" fmla="*/ 919 w 1546"/>
                  <a:gd name="T65" fmla="*/ 264 h 339"/>
                  <a:gd name="T66" fmla="*/ 846 w 1546"/>
                  <a:gd name="T67" fmla="*/ 187 h 339"/>
                  <a:gd name="T68" fmla="*/ 822 w 1546"/>
                  <a:gd name="T69" fmla="*/ 57 h 339"/>
                  <a:gd name="T70" fmla="*/ 915 w 1546"/>
                  <a:gd name="T71" fmla="*/ 126 h 339"/>
                  <a:gd name="T72" fmla="*/ 1485 w 1546"/>
                  <a:gd name="T73" fmla="*/ 253 h 339"/>
                  <a:gd name="T74" fmla="*/ 1522 w 1546"/>
                  <a:gd name="T75" fmla="*/ 133 h 339"/>
                  <a:gd name="T76" fmla="*/ 1474 w 1546"/>
                  <a:gd name="T77" fmla="*/ 273 h 339"/>
                  <a:gd name="T78" fmla="*/ 1531 w 1546"/>
                  <a:gd name="T79" fmla="*/ 241 h 339"/>
                  <a:gd name="T80" fmla="*/ 1445 w 1546"/>
                  <a:gd name="T81" fmla="*/ 184 h 339"/>
                  <a:gd name="T82" fmla="*/ 982 w 1546"/>
                  <a:gd name="T83" fmla="*/ 134 h 339"/>
                  <a:gd name="T84" fmla="*/ 1055 w 1546"/>
                  <a:gd name="T85" fmla="*/ 179 h 339"/>
                  <a:gd name="T86" fmla="*/ 984 w 1546"/>
                  <a:gd name="T87" fmla="*/ 267 h 339"/>
                  <a:gd name="T88" fmla="*/ 1056 w 1546"/>
                  <a:gd name="T89" fmla="*/ 270 h 339"/>
                  <a:gd name="T90" fmla="*/ 1046 w 1546"/>
                  <a:gd name="T91" fmla="*/ 240 h 339"/>
                  <a:gd name="T92" fmla="*/ 1039 w 1546"/>
                  <a:gd name="T93" fmla="*/ 200 h 339"/>
                  <a:gd name="T94" fmla="*/ 1235 w 1546"/>
                  <a:gd name="T95" fmla="*/ 264 h 339"/>
                  <a:gd name="T96" fmla="*/ 1211 w 1546"/>
                  <a:gd name="T97" fmla="*/ 188 h 339"/>
                  <a:gd name="T98" fmla="*/ 1138 w 1546"/>
                  <a:gd name="T99" fmla="*/ 264 h 339"/>
                  <a:gd name="T100" fmla="*/ 1138 w 1546"/>
                  <a:gd name="T101" fmla="*/ 126 h 339"/>
                  <a:gd name="T102" fmla="*/ 1233 w 1546"/>
                  <a:gd name="T103" fmla="*/ 165 h 339"/>
                  <a:gd name="T104" fmla="*/ 675 w 1546"/>
                  <a:gd name="T105" fmla="*/ 265 h 339"/>
                  <a:gd name="T106" fmla="*/ 618 w 1546"/>
                  <a:gd name="T107" fmla="*/ 215 h 339"/>
                  <a:gd name="T108" fmla="*/ 576 w 1546"/>
                  <a:gd name="T109" fmla="*/ 270 h 339"/>
                  <a:gd name="T110" fmla="*/ 582 w 1546"/>
                  <a:gd name="T111" fmla="*/ 126 h 339"/>
                  <a:gd name="T112" fmla="*/ 636 w 1546"/>
                  <a:gd name="T113" fmla="*/ 154 h 339"/>
                  <a:gd name="T114" fmla="*/ 676 w 1546"/>
                  <a:gd name="T115" fmla="*/ 130 h 339"/>
                  <a:gd name="T116" fmla="*/ 784 w 1546"/>
                  <a:gd name="T117" fmla="*/ 147 h 339"/>
                  <a:gd name="T118" fmla="*/ 795 w 1546"/>
                  <a:gd name="T119" fmla="*/ 243 h 339"/>
                  <a:gd name="T120" fmla="*/ 692 w 1546"/>
                  <a:gd name="T121" fmla="*/ 17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46" h="339">
                    <a:moveTo>
                      <a:pt x="0" y="302"/>
                    </a:moveTo>
                    <a:cubicBezTo>
                      <a:pt x="65" y="313"/>
                      <a:pt x="131" y="325"/>
                      <a:pt x="196" y="337"/>
                    </a:cubicBezTo>
                    <a:cubicBezTo>
                      <a:pt x="196" y="224"/>
                      <a:pt x="196" y="112"/>
                      <a:pt x="196" y="0"/>
                    </a:cubicBezTo>
                    <a:cubicBezTo>
                      <a:pt x="130" y="12"/>
                      <a:pt x="65" y="23"/>
                      <a:pt x="0" y="35"/>
                    </a:cubicBezTo>
                    <a:cubicBezTo>
                      <a:pt x="0" y="124"/>
                      <a:pt x="0" y="213"/>
                      <a:pt x="0" y="302"/>
                    </a:cubicBezTo>
                    <a:close/>
                    <a:moveTo>
                      <a:pt x="58" y="90"/>
                    </a:moveTo>
                    <a:cubicBezTo>
                      <a:pt x="83" y="89"/>
                      <a:pt x="108" y="87"/>
                      <a:pt x="133" y="85"/>
                    </a:cubicBezTo>
                    <a:cubicBezTo>
                      <a:pt x="133" y="95"/>
                      <a:pt x="133" y="104"/>
                      <a:pt x="133" y="113"/>
                    </a:cubicBezTo>
                    <a:cubicBezTo>
                      <a:pt x="118" y="113"/>
                      <a:pt x="103" y="113"/>
                      <a:pt x="87" y="113"/>
                    </a:cubicBezTo>
                    <a:cubicBezTo>
                      <a:pt x="87" y="124"/>
                      <a:pt x="87" y="135"/>
                      <a:pt x="87" y="146"/>
                    </a:cubicBezTo>
                    <a:cubicBezTo>
                      <a:pt x="100" y="146"/>
                      <a:pt x="113" y="146"/>
                      <a:pt x="125" y="146"/>
                    </a:cubicBezTo>
                    <a:cubicBezTo>
                      <a:pt x="125" y="156"/>
                      <a:pt x="125" y="165"/>
                      <a:pt x="125" y="174"/>
                    </a:cubicBezTo>
                    <a:cubicBezTo>
                      <a:pt x="113" y="174"/>
                      <a:pt x="100" y="174"/>
                      <a:pt x="87" y="174"/>
                    </a:cubicBezTo>
                    <a:cubicBezTo>
                      <a:pt x="87" y="185"/>
                      <a:pt x="87" y="195"/>
                      <a:pt x="87" y="206"/>
                    </a:cubicBezTo>
                    <a:cubicBezTo>
                      <a:pt x="102" y="207"/>
                      <a:pt x="116" y="208"/>
                      <a:pt x="131" y="210"/>
                    </a:cubicBezTo>
                    <a:cubicBezTo>
                      <a:pt x="131" y="219"/>
                      <a:pt x="131" y="229"/>
                      <a:pt x="131" y="239"/>
                    </a:cubicBezTo>
                    <a:cubicBezTo>
                      <a:pt x="107" y="237"/>
                      <a:pt x="82" y="234"/>
                      <a:pt x="58" y="231"/>
                    </a:cubicBezTo>
                    <a:cubicBezTo>
                      <a:pt x="58" y="184"/>
                      <a:pt x="58" y="138"/>
                      <a:pt x="58" y="90"/>
                    </a:cubicBezTo>
                    <a:close/>
                    <a:moveTo>
                      <a:pt x="332" y="68"/>
                    </a:moveTo>
                    <a:cubicBezTo>
                      <a:pt x="295" y="68"/>
                      <a:pt x="257" y="68"/>
                      <a:pt x="219" y="68"/>
                    </a:cubicBezTo>
                    <a:cubicBezTo>
                      <a:pt x="218" y="68"/>
                      <a:pt x="216" y="68"/>
                      <a:pt x="214" y="68"/>
                    </a:cubicBezTo>
                    <a:cubicBezTo>
                      <a:pt x="214" y="77"/>
                      <a:pt x="214" y="85"/>
                      <a:pt x="214" y="92"/>
                    </a:cubicBezTo>
                    <a:cubicBezTo>
                      <a:pt x="218" y="93"/>
                      <a:pt x="222" y="93"/>
                      <a:pt x="224" y="95"/>
                    </a:cubicBezTo>
                    <a:cubicBezTo>
                      <a:pt x="230" y="99"/>
                      <a:pt x="235" y="105"/>
                      <a:pt x="241" y="110"/>
                    </a:cubicBezTo>
                    <a:cubicBezTo>
                      <a:pt x="241" y="111"/>
                      <a:pt x="242" y="113"/>
                      <a:pt x="242" y="114"/>
                    </a:cubicBezTo>
                    <a:cubicBezTo>
                      <a:pt x="239" y="117"/>
                      <a:pt x="237" y="120"/>
                      <a:pt x="233" y="125"/>
                    </a:cubicBezTo>
                    <a:cubicBezTo>
                      <a:pt x="230" y="121"/>
                      <a:pt x="228" y="118"/>
                      <a:pt x="225" y="116"/>
                    </a:cubicBezTo>
                    <a:cubicBezTo>
                      <a:pt x="222" y="114"/>
                      <a:pt x="218" y="114"/>
                      <a:pt x="214" y="114"/>
                    </a:cubicBezTo>
                    <a:cubicBezTo>
                      <a:pt x="214" y="129"/>
                      <a:pt x="214" y="143"/>
                      <a:pt x="214" y="157"/>
                    </a:cubicBezTo>
                    <a:cubicBezTo>
                      <a:pt x="214" y="158"/>
                      <a:pt x="215" y="160"/>
                      <a:pt x="216" y="161"/>
                    </a:cubicBezTo>
                    <a:cubicBezTo>
                      <a:pt x="222" y="167"/>
                      <a:pt x="228" y="172"/>
                      <a:pt x="234" y="178"/>
                    </a:cubicBezTo>
                    <a:cubicBezTo>
                      <a:pt x="235" y="180"/>
                      <a:pt x="236" y="182"/>
                      <a:pt x="236" y="183"/>
                    </a:cubicBezTo>
                    <a:cubicBezTo>
                      <a:pt x="234" y="186"/>
                      <a:pt x="232" y="185"/>
                      <a:pt x="230" y="184"/>
                    </a:cubicBezTo>
                    <a:cubicBezTo>
                      <a:pt x="225" y="181"/>
                      <a:pt x="220" y="178"/>
                      <a:pt x="214" y="175"/>
                    </a:cubicBezTo>
                    <a:cubicBezTo>
                      <a:pt x="214" y="192"/>
                      <a:pt x="214" y="208"/>
                      <a:pt x="214" y="226"/>
                    </a:cubicBezTo>
                    <a:cubicBezTo>
                      <a:pt x="217" y="224"/>
                      <a:pt x="220" y="223"/>
                      <a:pt x="222" y="221"/>
                    </a:cubicBezTo>
                    <a:cubicBezTo>
                      <a:pt x="235" y="209"/>
                      <a:pt x="247" y="197"/>
                      <a:pt x="259" y="185"/>
                    </a:cubicBezTo>
                    <a:cubicBezTo>
                      <a:pt x="260" y="183"/>
                      <a:pt x="262" y="184"/>
                      <a:pt x="263" y="183"/>
                    </a:cubicBezTo>
                    <a:cubicBezTo>
                      <a:pt x="264" y="185"/>
                      <a:pt x="264" y="186"/>
                      <a:pt x="264" y="188"/>
                    </a:cubicBezTo>
                    <a:cubicBezTo>
                      <a:pt x="264" y="189"/>
                      <a:pt x="263" y="190"/>
                      <a:pt x="262" y="191"/>
                    </a:cubicBezTo>
                    <a:cubicBezTo>
                      <a:pt x="251" y="207"/>
                      <a:pt x="241" y="222"/>
                      <a:pt x="230" y="237"/>
                    </a:cubicBezTo>
                    <a:cubicBezTo>
                      <a:pt x="226" y="242"/>
                      <a:pt x="222" y="247"/>
                      <a:pt x="214" y="245"/>
                    </a:cubicBezTo>
                    <a:cubicBezTo>
                      <a:pt x="214" y="254"/>
                      <a:pt x="214" y="262"/>
                      <a:pt x="214" y="270"/>
                    </a:cubicBezTo>
                    <a:cubicBezTo>
                      <a:pt x="216" y="270"/>
                      <a:pt x="218" y="270"/>
                      <a:pt x="220" y="270"/>
                    </a:cubicBezTo>
                    <a:cubicBezTo>
                      <a:pt x="257" y="270"/>
                      <a:pt x="294" y="270"/>
                      <a:pt x="332" y="270"/>
                    </a:cubicBezTo>
                    <a:cubicBezTo>
                      <a:pt x="345" y="270"/>
                      <a:pt x="350" y="265"/>
                      <a:pt x="350" y="252"/>
                    </a:cubicBezTo>
                    <a:cubicBezTo>
                      <a:pt x="350" y="197"/>
                      <a:pt x="350" y="142"/>
                      <a:pt x="350" y="86"/>
                    </a:cubicBezTo>
                    <a:cubicBezTo>
                      <a:pt x="350" y="73"/>
                      <a:pt x="345" y="68"/>
                      <a:pt x="332" y="68"/>
                    </a:cubicBezTo>
                    <a:close/>
                    <a:moveTo>
                      <a:pt x="240" y="154"/>
                    </a:moveTo>
                    <a:cubicBezTo>
                      <a:pt x="239" y="155"/>
                      <a:pt x="237" y="155"/>
                      <a:pt x="235" y="156"/>
                    </a:cubicBezTo>
                    <a:cubicBezTo>
                      <a:pt x="235" y="154"/>
                      <a:pt x="234" y="152"/>
                      <a:pt x="235" y="151"/>
                    </a:cubicBezTo>
                    <a:cubicBezTo>
                      <a:pt x="245" y="131"/>
                      <a:pt x="258" y="114"/>
                      <a:pt x="272" y="97"/>
                    </a:cubicBezTo>
                    <a:cubicBezTo>
                      <a:pt x="275" y="95"/>
                      <a:pt x="279" y="94"/>
                      <a:pt x="282" y="93"/>
                    </a:cubicBezTo>
                    <a:cubicBezTo>
                      <a:pt x="294" y="93"/>
                      <a:pt x="306" y="93"/>
                      <a:pt x="318" y="93"/>
                    </a:cubicBezTo>
                    <a:cubicBezTo>
                      <a:pt x="324" y="93"/>
                      <a:pt x="325" y="95"/>
                      <a:pt x="325" y="101"/>
                    </a:cubicBezTo>
                    <a:cubicBezTo>
                      <a:pt x="326" y="107"/>
                      <a:pt x="325" y="113"/>
                      <a:pt x="325" y="120"/>
                    </a:cubicBezTo>
                    <a:cubicBezTo>
                      <a:pt x="325" y="126"/>
                      <a:pt x="326" y="133"/>
                      <a:pt x="325" y="139"/>
                    </a:cubicBezTo>
                    <a:cubicBezTo>
                      <a:pt x="325" y="142"/>
                      <a:pt x="324" y="144"/>
                      <a:pt x="323" y="146"/>
                    </a:cubicBezTo>
                    <a:cubicBezTo>
                      <a:pt x="318" y="151"/>
                      <a:pt x="314" y="155"/>
                      <a:pt x="310" y="160"/>
                    </a:cubicBezTo>
                    <a:cubicBezTo>
                      <a:pt x="308" y="162"/>
                      <a:pt x="306" y="163"/>
                      <a:pt x="303" y="161"/>
                    </a:cubicBezTo>
                    <a:cubicBezTo>
                      <a:pt x="294" y="155"/>
                      <a:pt x="294" y="155"/>
                      <a:pt x="301" y="147"/>
                    </a:cubicBezTo>
                    <a:cubicBezTo>
                      <a:pt x="303" y="145"/>
                      <a:pt x="304" y="143"/>
                      <a:pt x="304" y="140"/>
                    </a:cubicBezTo>
                    <a:cubicBezTo>
                      <a:pt x="305" y="133"/>
                      <a:pt x="304" y="126"/>
                      <a:pt x="304" y="118"/>
                    </a:cubicBezTo>
                    <a:cubicBezTo>
                      <a:pt x="304" y="115"/>
                      <a:pt x="304" y="114"/>
                      <a:pt x="301" y="114"/>
                    </a:cubicBezTo>
                    <a:cubicBezTo>
                      <a:pt x="300" y="114"/>
                      <a:pt x="300" y="114"/>
                      <a:pt x="299" y="114"/>
                    </a:cubicBezTo>
                    <a:cubicBezTo>
                      <a:pt x="285" y="112"/>
                      <a:pt x="275" y="117"/>
                      <a:pt x="266" y="128"/>
                    </a:cubicBezTo>
                    <a:cubicBezTo>
                      <a:pt x="258" y="137"/>
                      <a:pt x="249" y="145"/>
                      <a:pt x="240" y="154"/>
                    </a:cubicBezTo>
                    <a:close/>
                    <a:moveTo>
                      <a:pt x="325" y="238"/>
                    </a:moveTo>
                    <a:cubicBezTo>
                      <a:pt x="325" y="244"/>
                      <a:pt x="324" y="246"/>
                      <a:pt x="318" y="246"/>
                    </a:cubicBezTo>
                    <a:cubicBezTo>
                      <a:pt x="311" y="246"/>
                      <a:pt x="305" y="246"/>
                      <a:pt x="299" y="246"/>
                    </a:cubicBezTo>
                    <a:cubicBezTo>
                      <a:pt x="292" y="246"/>
                      <a:pt x="286" y="246"/>
                      <a:pt x="279" y="246"/>
                    </a:cubicBezTo>
                    <a:cubicBezTo>
                      <a:pt x="277" y="245"/>
                      <a:pt x="275" y="245"/>
                      <a:pt x="273" y="243"/>
                    </a:cubicBezTo>
                    <a:cubicBezTo>
                      <a:pt x="268" y="239"/>
                      <a:pt x="263" y="234"/>
                      <a:pt x="258" y="230"/>
                    </a:cubicBezTo>
                    <a:cubicBezTo>
                      <a:pt x="256" y="228"/>
                      <a:pt x="256" y="226"/>
                      <a:pt x="258" y="224"/>
                    </a:cubicBezTo>
                    <a:cubicBezTo>
                      <a:pt x="266" y="213"/>
                      <a:pt x="263" y="214"/>
                      <a:pt x="272" y="222"/>
                    </a:cubicBezTo>
                    <a:cubicBezTo>
                      <a:pt x="274" y="223"/>
                      <a:pt x="276" y="224"/>
                      <a:pt x="278" y="224"/>
                    </a:cubicBezTo>
                    <a:cubicBezTo>
                      <a:pt x="286" y="225"/>
                      <a:pt x="293" y="224"/>
                      <a:pt x="300" y="225"/>
                    </a:cubicBezTo>
                    <a:cubicBezTo>
                      <a:pt x="304" y="225"/>
                      <a:pt x="305" y="223"/>
                      <a:pt x="304" y="220"/>
                    </a:cubicBezTo>
                    <a:cubicBezTo>
                      <a:pt x="304" y="219"/>
                      <a:pt x="304" y="217"/>
                      <a:pt x="304" y="215"/>
                    </a:cubicBezTo>
                    <a:cubicBezTo>
                      <a:pt x="304" y="199"/>
                      <a:pt x="304" y="199"/>
                      <a:pt x="292" y="187"/>
                    </a:cubicBezTo>
                    <a:cubicBezTo>
                      <a:pt x="283" y="178"/>
                      <a:pt x="274" y="169"/>
                      <a:pt x="264" y="160"/>
                    </a:cubicBezTo>
                    <a:cubicBezTo>
                      <a:pt x="263" y="159"/>
                      <a:pt x="263" y="157"/>
                      <a:pt x="263" y="155"/>
                    </a:cubicBezTo>
                    <a:cubicBezTo>
                      <a:pt x="265" y="155"/>
                      <a:pt x="267" y="154"/>
                      <a:pt x="268" y="155"/>
                    </a:cubicBezTo>
                    <a:cubicBezTo>
                      <a:pt x="287" y="165"/>
                      <a:pt x="305" y="178"/>
                      <a:pt x="321" y="192"/>
                    </a:cubicBezTo>
                    <a:cubicBezTo>
                      <a:pt x="324" y="195"/>
                      <a:pt x="326" y="198"/>
                      <a:pt x="326" y="203"/>
                    </a:cubicBezTo>
                    <a:cubicBezTo>
                      <a:pt x="325" y="214"/>
                      <a:pt x="326" y="226"/>
                      <a:pt x="325" y="238"/>
                    </a:cubicBezTo>
                    <a:close/>
                    <a:moveTo>
                      <a:pt x="1392" y="126"/>
                    </a:moveTo>
                    <a:cubicBezTo>
                      <a:pt x="1384" y="126"/>
                      <a:pt x="1377" y="126"/>
                      <a:pt x="1369" y="126"/>
                    </a:cubicBezTo>
                    <a:cubicBezTo>
                      <a:pt x="1369" y="132"/>
                      <a:pt x="1369" y="138"/>
                      <a:pt x="1369" y="145"/>
                    </a:cubicBezTo>
                    <a:cubicBezTo>
                      <a:pt x="1365" y="141"/>
                      <a:pt x="1363" y="138"/>
                      <a:pt x="1360" y="135"/>
                    </a:cubicBezTo>
                    <a:cubicBezTo>
                      <a:pt x="1356" y="132"/>
                      <a:pt x="1353" y="129"/>
                      <a:pt x="1349" y="127"/>
                    </a:cubicBezTo>
                    <a:cubicBezTo>
                      <a:pt x="1327" y="117"/>
                      <a:pt x="1296" y="123"/>
                      <a:pt x="1279" y="141"/>
                    </a:cubicBezTo>
                    <a:cubicBezTo>
                      <a:pt x="1256" y="166"/>
                      <a:pt x="1255" y="215"/>
                      <a:pt x="1267" y="241"/>
                    </a:cubicBezTo>
                    <a:cubicBezTo>
                      <a:pt x="1286" y="282"/>
                      <a:pt x="1345" y="284"/>
                      <a:pt x="1367" y="249"/>
                    </a:cubicBezTo>
                    <a:cubicBezTo>
                      <a:pt x="1367" y="248"/>
                      <a:pt x="1368" y="247"/>
                      <a:pt x="1369" y="246"/>
                    </a:cubicBezTo>
                    <a:cubicBezTo>
                      <a:pt x="1369" y="256"/>
                      <a:pt x="1369" y="266"/>
                      <a:pt x="1368" y="275"/>
                    </a:cubicBezTo>
                    <a:cubicBezTo>
                      <a:pt x="1365" y="299"/>
                      <a:pt x="1351" y="313"/>
                      <a:pt x="1327" y="317"/>
                    </a:cubicBezTo>
                    <a:cubicBezTo>
                      <a:pt x="1308" y="320"/>
                      <a:pt x="1291" y="315"/>
                      <a:pt x="1274" y="307"/>
                    </a:cubicBezTo>
                    <a:cubicBezTo>
                      <a:pt x="1273" y="306"/>
                      <a:pt x="1271" y="305"/>
                      <a:pt x="1269" y="305"/>
                    </a:cubicBezTo>
                    <a:cubicBezTo>
                      <a:pt x="1269" y="311"/>
                      <a:pt x="1269" y="317"/>
                      <a:pt x="1269" y="323"/>
                    </a:cubicBezTo>
                    <a:cubicBezTo>
                      <a:pt x="1269" y="327"/>
                      <a:pt x="1271" y="329"/>
                      <a:pt x="1274" y="330"/>
                    </a:cubicBezTo>
                    <a:cubicBezTo>
                      <a:pt x="1293" y="338"/>
                      <a:pt x="1313" y="339"/>
                      <a:pt x="1333" y="336"/>
                    </a:cubicBezTo>
                    <a:cubicBezTo>
                      <a:pt x="1349" y="334"/>
                      <a:pt x="1363" y="329"/>
                      <a:pt x="1374" y="317"/>
                    </a:cubicBezTo>
                    <a:cubicBezTo>
                      <a:pt x="1387" y="303"/>
                      <a:pt x="1392" y="285"/>
                      <a:pt x="1392" y="267"/>
                    </a:cubicBezTo>
                    <a:cubicBezTo>
                      <a:pt x="1392" y="221"/>
                      <a:pt x="1392" y="175"/>
                      <a:pt x="1392" y="129"/>
                    </a:cubicBezTo>
                    <a:cubicBezTo>
                      <a:pt x="1392" y="128"/>
                      <a:pt x="1392" y="127"/>
                      <a:pt x="1392" y="126"/>
                    </a:cubicBezTo>
                    <a:close/>
                    <a:moveTo>
                      <a:pt x="1363" y="230"/>
                    </a:moveTo>
                    <a:cubicBezTo>
                      <a:pt x="1355" y="246"/>
                      <a:pt x="1342" y="254"/>
                      <a:pt x="1324" y="253"/>
                    </a:cubicBezTo>
                    <a:cubicBezTo>
                      <a:pt x="1307" y="253"/>
                      <a:pt x="1295" y="245"/>
                      <a:pt x="1289" y="229"/>
                    </a:cubicBezTo>
                    <a:cubicBezTo>
                      <a:pt x="1279" y="207"/>
                      <a:pt x="1280" y="183"/>
                      <a:pt x="1293" y="162"/>
                    </a:cubicBezTo>
                    <a:cubicBezTo>
                      <a:pt x="1302" y="145"/>
                      <a:pt x="1321" y="139"/>
                      <a:pt x="1339" y="144"/>
                    </a:cubicBezTo>
                    <a:cubicBezTo>
                      <a:pt x="1356" y="148"/>
                      <a:pt x="1369" y="164"/>
                      <a:pt x="1369" y="183"/>
                    </a:cubicBezTo>
                    <a:cubicBezTo>
                      <a:pt x="1369" y="187"/>
                      <a:pt x="1369" y="191"/>
                      <a:pt x="1369" y="195"/>
                    </a:cubicBezTo>
                    <a:cubicBezTo>
                      <a:pt x="1369" y="207"/>
                      <a:pt x="1369" y="219"/>
                      <a:pt x="1363" y="230"/>
                    </a:cubicBezTo>
                    <a:close/>
                    <a:moveTo>
                      <a:pt x="462" y="248"/>
                    </a:moveTo>
                    <a:cubicBezTo>
                      <a:pt x="489" y="248"/>
                      <a:pt x="516" y="248"/>
                      <a:pt x="544" y="248"/>
                    </a:cubicBezTo>
                    <a:cubicBezTo>
                      <a:pt x="544" y="256"/>
                      <a:pt x="544" y="262"/>
                      <a:pt x="544" y="269"/>
                    </a:cubicBezTo>
                    <a:cubicBezTo>
                      <a:pt x="509" y="269"/>
                      <a:pt x="473" y="269"/>
                      <a:pt x="437" y="269"/>
                    </a:cubicBezTo>
                    <a:cubicBezTo>
                      <a:pt x="437" y="203"/>
                      <a:pt x="437" y="136"/>
                      <a:pt x="437" y="68"/>
                    </a:cubicBezTo>
                    <a:cubicBezTo>
                      <a:pt x="472" y="68"/>
                      <a:pt x="505" y="68"/>
                      <a:pt x="539" y="68"/>
                    </a:cubicBezTo>
                    <a:cubicBezTo>
                      <a:pt x="539" y="75"/>
                      <a:pt x="539" y="82"/>
                      <a:pt x="539" y="90"/>
                    </a:cubicBezTo>
                    <a:cubicBezTo>
                      <a:pt x="513" y="90"/>
                      <a:pt x="488" y="90"/>
                      <a:pt x="461" y="90"/>
                    </a:cubicBezTo>
                    <a:cubicBezTo>
                      <a:pt x="461" y="112"/>
                      <a:pt x="461" y="134"/>
                      <a:pt x="461" y="156"/>
                    </a:cubicBezTo>
                    <a:cubicBezTo>
                      <a:pt x="485" y="156"/>
                      <a:pt x="509" y="156"/>
                      <a:pt x="533" y="156"/>
                    </a:cubicBezTo>
                    <a:cubicBezTo>
                      <a:pt x="533" y="164"/>
                      <a:pt x="533" y="171"/>
                      <a:pt x="533" y="178"/>
                    </a:cubicBezTo>
                    <a:cubicBezTo>
                      <a:pt x="510" y="178"/>
                      <a:pt x="486" y="178"/>
                      <a:pt x="462" y="178"/>
                    </a:cubicBezTo>
                    <a:cubicBezTo>
                      <a:pt x="462" y="202"/>
                      <a:pt x="462" y="225"/>
                      <a:pt x="462" y="248"/>
                    </a:cubicBezTo>
                    <a:close/>
                    <a:moveTo>
                      <a:pt x="942" y="179"/>
                    </a:moveTo>
                    <a:cubicBezTo>
                      <a:pt x="942" y="208"/>
                      <a:pt x="942" y="237"/>
                      <a:pt x="942" y="266"/>
                    </a:cubicBezTo>
                    <a:cubicBezTo>
                      <a:pt x="942" y="267"/>
                      <a:pt x="942" y="268"/>
                      <a:pt x="942" y="269"/>
                    </a:cubicBezTo>
                    <a:cubicBezTo>
                      <a:pt x="934" y="269"/>
                      <a:pt x="927" y="269"/>
                      <a:pt x="919" y="269"/>
                    </a:cubicBezTo>
                    <a:cubicBezTo>
                      <a:pt x="919" y="268"/>
                      <a:pt x="919" y="266"/>
                      <a:pt x="919" y="264"/>
                    </a:cubicBezTo>
                    <a:cubicBezTo>
                      <a:pt x="919" y="237"/>
                      <a:pt x="919" y="210"/>
                      <a:pt x="918" y="182"/>
                    </a:cubicBezTo>
                    <a:cubicBezTo>
                      <a:pt x="918" y="177"/>
                      <a:pt x="918" y="172"/>
                      <a:pt x="916" y="168"/>
                    </a:cubicBezTo>
                    <a:cubicBezTo>
                      <a:pt x="911" y="143"/>
                      <a:pt x="882" y="133"/>
                      <a:pt x="862" y="150"/>
                    </a:cubicBezTo>
                    <a:cubicBezTo>
                      <a:pt x="851" y="159"/>
                      <a:pt x="846" y="172"/>
                      <a:pt x="846" y="187"/>
                    </a:cubicBezTo>
                    <a:cubicBezTo>
                      <a:pt x="845" y="212"/>
                      <a:pt x="845" y="238"/>
                      <a:pt x="845" y="264"/>
                    </a:cubicBezTo>
                    <a:cubicBezTo>
                      <a:pt x="845" y="266"/>
                      <a:pt x="845" y="267"/>
                      <a:pt x="845" y="270"/>
                    </a:cubicBezTo>
                    <a:cubicBezTo>
                      <a:pt x="837" y="270"/>
                      <a:pt x="830" y="270"/>
                      <a:pt x="822" y="270"/>
                    </a:cubicBezTo>
                    <a:cubicBezTo>
                      <a:pt x="822" y="199"/>
                      <a:pt x="822" y="128"/>
                      <a:pt x="822" y="57"/>
                    </a:cubicBezTo>
                    <a:cubicBezTo>
                      <a:pt x="830" y="57"/>
                      <a:pt x="837" y="57"/>
                      <a:pt x="845" y="57"/>
                    </a:cubicBezTo>
                    <a:cubicBezTo>
                      <a:pt x="845" y="87"/>
                      <a:pt x="845" y="118"/>
                      <a:pt x="845" y="149"/>
                    </a:cubicBezTo>
                    <a:cubicBezTo>
                      <a:pt x="847" y="147"/>
                      <a:pt x="848" y="146"/>
                      <a:pt x="849" y="144"/>
                    </a:cubicBezTo>
                    <a:cubicBezTo>
                      <a:pt x="867" y="119"/>
                      <a:pt x="896" y="119"/>
                      <a:pt x="915" y="126"/>
                    </a:cubicBezTo>
                    <a:cubicBezTo>
                      <a:pt x="930" y="132"/>
                      <a:pt x="937" y="144"/>
                      <a:pt x="940" y="159"/>
                    </a:cubicBezTo>
                    <a:cubicBezTo>
                      <a:pt x="941" y="166"/>
                      <a:pt x="942" y="173"/>
                      <a:pt x="942" y="179"/>
                    </a:cubicBezTo>
                    <a:close/>
                    <a:moveTo>
                      <a:pt x="1531" y="241"/>
                    </a:moveTo>
                    <a:cubicBezTo>
                      <a:pt x="1517" y="250"/>
                      <a:pt x="1502" y="255"/>
                      <a:pt x="1485" y="253"/>
                    </a:cubicBezTo>
                    <a:cubicBezTo>
                      <a:pt x="1460" y="252"/>
                      <a:pt x="1443" y="232"/>
                      <a:pt x="1445" y="204"/>
                    </a:cubicBezTo>
                    <a:cubicBezTo>
                      <a:pt x="1478" y="204"/>
                      <a:pt x="1512" y="204"/>
                      <a:pt x="1546" y="204"/>
                    </a:cubicBezTo>
                    <a:cubicBezTo>
                      <a:pt x="1546" y="193"/>
                      <a:pt x="1546" y="184"/>
                      <a:pt x="1544" y="174"/>
                    </a:cubicBezTo>
                    <a:cubicBezTo>
                      <a:pt x="1542" y="158"/>
                      <a:pt x="1536" y="143"/>
                      <a:pt x="1522" y="133"/>
                    </a:cubicBezTo>
                    <a:cubicBezTo>
                      <a:pt x="1494" y="112"/>
                      <a:pt x="1451" y="122"/>
                      <a:pt x="1432" y="153"/>
                    </a:cubicBezTo>
                    <a:cubicBezTo>
                      <a:pt x="1420" y="172"/>
                      <a:pt x="1417" y="194"/>
                      <a:pt x="1421" y="217"/>
                    </a:cubicBezTo>
                    <a:cubicBezTo>
                      <a:pt x="1423" y="225"/>
                      <a:pt x="1426" y="234"/>
                      <a:pt x="1429" y="242"/>
                    </a:cubicBezTo>
                    <a:cubicBezTo>
                      <a:pt x="1438" y="260"/>
                      <a:pt x="1454" y="270"/>
                      <a:pt x="1474" y="273"/>
                    </a:cubicBezTo>
                    <a:cubicBezTo>
                      <a:pt x="1494" y="275"/>
                      <a:pt x="1514" y="273"/>
                      <a:pt x="1531" y="262"/>
                    </a:cubicBezTo>
                    <a:cubicBezTo>
                      <a:pt x="1533" y="261"/>
                      <a:pt x="1535" y="260"/>
                      <a:pt x="1535" y="258"/>
                    </a:cubicBezTo>
                    <a:cubicBezTo>
                      <a:pt x="1536" y="252"/>
                      <a:pt x="1535" y="245"/>
                      <a:pt x="1535" y="238"/>
                    </a:cubicBezTo>
                    <a:cubicBezTo>
                      <a:pt x="1533" y="239"/>
                      <a:pt x="1532" y="240"/>
                      <a:pt x="1531" y="241"/>
                    </a:cubicBezTo>
                    <a:close/>
                    <a:moveTo>
                      <a:pt x="1446" y="177"/>
                    </a:moveTo>
                    <a:cubicBezTo>
                      <a:pt x="1450" y="162"/>
                      <a:pt x="1458" y="149"/>
                      <a:pt x="1474" y="144"/>
                    </a:cubicBezTo>
                    <a:cubicBezTo>
                      <a:pt x="1501" y="136"/>
                      <a:pt x="1523" y="153"/>
                      <a:pt x="1521" y="184"/>
                    </a:cubicBezTo>
                    <a:cubicBezTo>
                      <a:pt x="1496" y="184"/>
                      <a:pt x="1470" y="184"/>
                      <a:pt x="1445" y="184"/>
                    </a:cubicBezTo>
                    <a:cubicBezTo>
                      <a:pt x="1445" y="182"/>
                      <a:pt x="1445" y="179"/>
                      <a:pt x="1446" y="177"/>
                    </a:cubicBezTo>
                    <a:close/>
                    <a:moveTo>
                      <a:pt x="1079" y="166"/>
                    </a:moveTo>
                    <a:cubicBezTo>
                      <a:pt x="1078" y="144"/>
                      <a:pt x="1066" y="129"/>
                      <a:pt x="1047" y="124"/>
                    </a:cubicBezTo>
                    <a:cubicBezTo>
                      <a:pt x="1024" y="119"/>
                      <a:pt x="1003" y="124"/>
                      <a:pt x="982" y="134"/>
                    </a:cubicBezTo>
                    <a:cubicBezTo>
                      <a:pt x="981" y="135"/>
                      <a:pt x="980" y="136"/>
                      <a:pt x="980" y="137"/>
                    </a:cubicBezTo>
                    <a:cubicBezTo>
                      <a:pt x="980" y="144"/>
                      <a:pt x="980" y="151"/>
                      <a:pt x="980" y="160"/>
                    </a:cubicBezTo>
                    <a:cubicBezTo>
                      <a:pt x="992" y="149"/>
                      <a:pt x="1006" y="144"/>
                      <a:pt x="1021" y="142"/>
                    </a:cubicBezTo>
                    <a:cubicBezTo>
                      <a:pt x="1044" y="140"/>
                      <a:pt x="1060" y="156"/>
                      <a:pt x="1055" y="179"/>
                    </a:cubicBezTo>
                    <a:cubicBezTo>
                      <a:pt x="1046" y="180"/>
                      <a:pt x="1037" y="181"/>
                      <a:pt x="1028" y="182"/>
                    </a:cubicBezTo>
                    <a:cubicBezTo>
                      <a:pt x="1016" y="184"/>
                      <a:pt x="1002" y="185"/>
                      <a:pt x="990" y="191"/>
                    </a:cubicBezTo>
                    <a:cubicBezTo>
                      <a:pt x="975" y="198"/>
                      <a:pt x="967" y="210"/>
                      <a:pt x="966" y="226"/>
                    </a:cubicBezTo>
                    <a:cubicBezTo>
                      <a:pt x="964" y="243"/>
                      <a:pt x="969" y="257"/>
                      <a:pt x="984" y="267"/>
                    </a:cubicBezTo>
                    <a:cubicBezTo>
                      <a:pt x="1006" y="280"/>
                      <a:pt x="1037" y="274"/>
                      <a:pt x="1052" y="253"/>
                    </a:cubicBezTo>
                    <a:cubicBezTo>
                      <a:pt x="1053" y="252"/>
                      <a:pt x="1054" y="250"/>
                      <a:pt x="1055" y="249"/>
                    </a:cubicBezTo>
                    <a:cubicBezTo>
                      <a:pt x="1056" y="249"/>
                      <a:pt x="1056" y="249"/>
                      <a:pt x="1056" y="249"/>
                    </a:cubicBezTo>
                    <a:cubicBezTo>
                      <a:pt x="1056" y="256"/>
                      <a:pt x="1056" y="263"/>
                      <a:pt x="1056" y="270"/>
                    </a:cubicBezTo>
                    <a:cubicBezTo>
                      <a:pt x="1064" y="270"/>
                      <a:pt x="1071" y="270"/>
                      <a:pt x="1079" y="270"/>
                    </a:cubicBezTo>
                    <a:cubicBezTo>
                      <a:pt x="1079" y="258"/>
                      <a:pt x="1079" y="248"/>
                      <a:pt x="1079" y="237"/>
                    </a:cubicBezTo>
                    <a:cubicBezTo>
                      <a:pt x="1079" y="213"/>
                      <a:pt x="1080" y="190"/>
                      <a:pt x="1079" y="166"/>
                    </a:cubicBezTo>
                    <a:close/>
                    <a:moveTo>
                      <a:pt x="1046" y="240"/>
                    </a:moveTo>
                    <a:cubicBezTo>
                      <a:pt x="1035" y="252"/>
                      <a:pt x="1023" y="256"/>
                      <a:pt x="1008" y="252"/>
                    </a:cubicBezTo>
                    <a:cubicBezTo>
                      <a:pt x="997" y="250"/>
                      <a:pt x="990" y="242"/>
                      <a:pt x="989" y="232"/>
                    </a:cubicBezTo>
                    <a:cubicBezTo>
                      <a:pt x="989" y="218"/>
                      <a:pt x="993" y="210"/>
                      <a:pt x="1005" y="206"/>
                    </a:cubicBezTo>
                    <a:cubicBezTo>
                      <a:pt x="1016" y="203"/>
                      <a:pt x="1028" y="202"/>
                      <a:pt x="1039" y="200"/>
                    </a:cubicBezTo>
                    <a:cubicBezTo>
                      <a:pt x="1044" y="199"/>
                      <a:pt x="1050" y="198"/>
                      <a:pt x="1056" y="197"/>
                    </a:cubicBezTo>
                    <a:cubicBezTo>
                      <a:pt x="1057" y="213"/>
                      <a:pt x="1057" y="228"/>
                      <a:pt x="1046" y="240"/>
                    </a:cubicBezTo>
                    <a:close/>
                    <a:moveTo>
                      <a:pt x="1235" y="183"/>
                    </a:moveTo>
                    <a:cubicBezTo>
                      <a:pt x="1235" y="210"/>
                      <a:pt x="1235" y="237"/>
                      <a:pt x="1235" y="264"/>
                    </a:cubicBezTo>
                    <a:cubicBezTo>
                      <a:pt x="1235" y="266"/>
                      <a:pt x="1235" y="267"/>
                      <a:pt x="1235" y="270"/>
                    </a:cubicBezTo>
                    <a:cubicBezTo>
                      <a:pt x="1227" y="270"/>
                      <a:pt x="1219" y="270"/>
                      <a:pt x="1211" y="270"/>
                    </a:cubicBezTo>
                    <a:cubicBezTo>
                      <a:pt x="1211" y="268"/>
                      <a:pt x="1211" y="266"/>
                      <a:pt x="1211" y="264"/>
                    </a:cubicBezTo>
                    <a:cubicBezTo>
                      <a:pt x="1211" y="239"/>
                      <a:pt x="1212" y="214"/>
                      <a:pt x="1211" y="188"/>
                    </a:cubicBezTo>
                    <a:cubicBezTo>
                      <a:pt x="1211" y="182"/>
                      <a:pt x="1211" y="176"/>
                      <a:pt x="1209" y="170"/>
                    </a:cubicBezTo>
                    <a:cubicBezTo>
                      <a:pt x="1204" y="143"/>
                      <a:pt x="1175" y="133"/>
                      <a:pt x="1154" y="151"/>
                    </a:cubicBezTo>
                    <a:cubicBezTo>
                      <a:pt x="1143" y="160"/>
                      <a:pt x="1138" y="172"/>
                      <a:pt x="1138" y="187"/>
                    </a:cubicBezTo>
                    <a:cubicBezTo>
                      <a:pt x="1138" y="213"/>
                      <a:pt x="1138" y="238"/>
                      <a:pt x="1138" y="264"/>
                    </a:cubicBezTo>
                    <a:cubicBezTo>
                      <a:pt x="1138" y="266"/>
                      <a:pt x="1138" y="267"/>
                      <a:pt x="1138" y="270"/>
                    </a:cubicBezTo>
                    <a:cubicBezTo>
                      <a:pt x="1130" y="270"/>
                      <a:pt x="1123" y="270"/>
                      <a:pt x="1115" y="270"/>
                    </a:cubicBezTo>
                    <a:cubicBezTo>
                      <a:pt x="1115" y="222"/>
                      <a:pt x="1115" y="174"/>
                      <a:pt x="1115" y="126"/>
                    </a:cubicBezTo>
                    <a:cubicBezTo>
                      <a:pt x="1123" y="126"/>
                      <a:pt x="1130" y="126"/>
                      <a:pt x="1138" y="126"/>
                    </a:cubicBezTo>
                    <a:cubicBezTo>
                      <a:pt x="1138" y="133"/>
                      <a:pt x="1138" y="141"/>
                      <a:pt x="1138" y="149"/>
                    </a:cubicBezTo>
                    <a:cubicBezTo>
                      <a:pt x="1141" y="145"/>
                      <a:pt x="1143" y="143"/>
                      <a:pt x="1146" y="140"/>
                    </a:cubicBezTo>
                    <a:cubicBezTo>
                      <a:pt x="1163" y="119"/>
                      <a:pt x="1193" y="119"/>
                      <a:pt x="1209" y="127"/>
                    </a:cubicBezTo>
                    <a:cubicBezTo>
                      <a:pt x="1225" y="135"/>
                      <a:pt x="1231" y="149"/>
                      <a:pt x="1233" y="165"/>
                    </a:cubicBezTo>
                    <a:cubicBezTo>
                      <a:pt x="1234" y="171"/>
                      <a:pt x="1235" y="177"/>
                      <a:pt x="1235" y="183"/>
                    </a:cubicBezTo>
                    <a:close/>
                    <a:moveTo>
                      <a:pt x="633" y="195"/>
                    </a:moveTo>
                    <a:cubicBezTo>
                      <a:pt x="631" y="198"/>
                      <a:pt x="631" y="200"/>
                      <a:pt x="633" y="203"/>
                    </a:cubicBezTo>
                    <a:cubicBezTo>
                      <a:pt x="647" y="223"/>
                      <a:pt x="661" y="244"/>
                      <a:pt x="675" y="265"/>
                    </a:cubicBezTo>
                    <a:cubicBezTo>
                      <a:pt x="676" y="266"/>
                      <a:pt x="676" y="268"/>
                      <a:pt x="678" y="270"/>
                    </a:cubicBezTo>
                    <a:cubicBezTo>
                      <a:pt x="669" y="270"/>
                      <a:pt x="661" y="270"/>
                      <a:pt x="653" y="270"/>
                    </a:cubicBezTo>
                    <a:cubicBezTo>
                      <a:pt x="652" y="270"/>
                      <a:pt x="650" y="268"/>
                      <a:pt x="649" y="266"/>
                    </a:cubicBezTo>
                    <a:cubicBezTo>
                      <a:pt x="639" y="249"/>
                      <a:pt x="628" y="232"/>
                      <a:pt x="618" y="215"/>
                    </a:cubicBezTo>
                    <a:cubicBezTo>
                      <a:pt x="618" y="215"/>
                      <a:pt x="617" y="214"/>
                      <a:pt x="616" y="212"/>
                    </a:cubicBezTo>
                    <a:cubicBezTo>
                      <a:pt x="615" y="214"/>
                      <a:pt x="614" y="216"/>
                      <a:pt x="613" y="217"/>
                    </a:cubicBezTo>
                    <a:cubicBezTo>
                      <a:pt x="603" y="233"/>
                      <a:pt x="593" y="250"/>
                      <a:pt x="583" y="266"/>
                    </a:cubicBezTo>
                    <a:cubicBezTo>
                      <a:pt x="581" y="269"/>
                      <a:pt x="579" y="270"/>
                      <a:pt x="576" y="270"/>
                    </a:cubicBezTo>
                    <a:cubicBezTo>
                      <a:pt x="569" y="270"/>
                      <a:pt x="562" y="270"/>
                      <a:pt x="554" y="270"/>
                    </a:cubicBezTo>
                    <a:cubicBezTo>
                      <a:pt x="571" y="246"/>
                      <a:pt x="587" y="223"/>
                      <a:pt x="603" y="199"/>
                    </a:cubicBezTo>
                    <a:cubicBezTo>
                      <a:pt x="587" y="175"/>
                      <a:pt x="572" y="151"/>
                      <a:pt x="556" y="126"/>
                    </a:cubicBezTo>
                    <a:cubicBezTo>
                      <a:pt x="565" y="126"/>
                      <a:pt x="573" y="126"/>
                      <a:pt x="582" y="126"/>
                    </a:cubicBezTo>
                    <a:cubicBezTo>
                      <a:pt x="583" y="126"/>
                      <a:pt x="584" y="128"/>
                      <a:pt x="585" y="129"/>
                    </a:cubicBezTo>
                    <a:cubicBezTo>
                      <a:pt x="595" y="147"/>
                      <a:pt x="604" y="164"/>
                      <a:pt x="614" y="181"/>
                    </a:cubicBezTo>
                    <a:cubicBezTo>
                      <a:pt x="615" y="183"/>
                      <a:pt x="616" y="184"/>
                      <a:pt x="617" y="186"/>
                    </a:cubicBezTo>
                    <a:cubicBezTo>
                      <a:pt x="624" y="175"/>
                      <a:pt x="630" y="165"/>
                      <a:pt x="636" y="154"/>
                    </a:cubicBezTo>
                    <a:cubicBezTo>
                      <a:pt x="641" y="146"/>
                      <a:pt x="646" y="137"/>
                      <a:pt x="651" y="129"/>
                    </a:cubicBezTo>
                    <a:cubicBezTo>
                      <a:pt x="653" y="127"/>
                      <a:pt x="654" y="126"/>
                      <a:pt x="657" y="126"/>
                    </a:cubicBezTo>
                    <a:cubicBezTo>
                      <a:pt x="664" y="126"/>
                      <a:pt x="671" y="126"/>
                      <a:pt x="679" y="126"/>
                    </a:cubicBezTo>
                    <a:cubicBezTo>
                      <a:pt x="678" y="127"/>
                      <a:pt x="677" y="129"/>
                      <a:pt x="676" y="130"/>
                    </a:cubicBezTo>
                    <a:cubicBezTo>
                      <a:pt x="662" y="152"/>
                      <a:pt x="648" y="173"/>
                      <a:pt x="633" y="195"/>
                    </a:cubicBezTo>
                    <a:close/>
                    <a:moveTo>
                      <a:pt x="796" y="134"/>
                    </a:moveTo>
                    <a:cubicBezTo>
                      <a:pt x="795" y="140"/>
                      <a:pt x="796" y="146"/>
                      <a:pt x="796" y="153"/>
                    </a:cubicBezTo>
                    <a:cubicBezTo>
                      <a:pt x="791" y="151"/>
                      <a:pt x="788" y="149"/>
                      <a:pt x="784" y="147"/>
                    </a:cubicBezTo>
                    <a:cubicBezTo>
                      <a:pt x="749" y="132"/>
                      <a:pt x="714" y="153"/>
                      <a:pt x="711" y="191"/>
                    </a:cubicBezTo>
                    <a:cubicBezTo>
                      <a:pt x="711" y="199"/>
                      <a:pt x="711" y="208"/>
                      <a:pt x="713" y="216"/>
                    </a:cubicBezTo>
                    <a:cubicBezTo>
                      <a:pt x="719" y="244"/>
                      <a:pt x="744" y="259"/>
                      <a:pt x="773" y="252"/>
                    </a:cubicBezTo>
                    <a:cubicBezTo>
                      <a:pt x="780" y="250"/>
                      <a:pt x="787" y="246"/>
                      <a:pt x="795" y="243"/>
                    </a:cubicBezTo>
                    <a:cubicBezTo>
                      <a:pt x="795" y="249"/>
                      <a:pt x="795" y="256"/>
                      <a:pt x="795" y="262"/>
                    </a:cubicBezTo>
                    <a:cubicBezTo>
                      <a:pt x="795" y="263"/>
                      <a:pt x="793" y="264"/>
                      <a:pt x="792" y="265"/>
                    </a:cubicBezTo>
                    <a:cubicBezTo>
                      <a:pt x="752" y="285"/>
                      <a:pt x="691" y="271"/>
                      <a:pt x="687" y="207"/>
                    </a:cubicBezTo>
                    <a:cubicBezTo>
                      <a:pt x="686" y="194"/>
                      <a:pt x="688" y="182"/>
                      <a:pt x="692" y="170"/>
                    </a:cubicBezTo>
                    <a:cubicBezTo>
                      <a:pt x="702" y="141"/>
                      <a:pt x="727" y="123"/>
                      <a:pt x="759" y="122"/>
                    </a:cubicBezTo>
                    <a:cubicBezTo>
                      <a:pt x="770" y="122"/>
                      <a:pt x="781" y="123"/>
                      <a:pt x="792" y="128"/>
                    </a:cubicBezTo>
                    <a:cubicBezTo>
                      <a:pt x="794" y="129"/>
                      <a:pt x="796" y="130"/>
                      <a:pt x="796" y="134"/>
                    </a:cubicBezTo>
                    <a:close/>
                  </a:path>
                </a:pathLst>
              </a:custGeom>
              <a:solidFill>
                <a:srgbClr val="0072C6"/>
              </a:solidFill>
              <a:ln>
                <a:noFill/>
              </a:ln>
            </p:spPr>
            <p:txBody>
              <a:bodyPr vert="horz" wrap="square" lIns="89606" tIns="44803" rIns="89606" bIns="44803" numCol="1" anchor="t" anchorCtr="0" compatLnSpc="1">
                <a:prstTxWarp prst="textNoShape">
                  <a:avLst/>
                </a:prstTxWarp>
              </a:bodyPr>
              <a:lstStyle/>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a:p>
                <a:pPr defTabSz="914005"/>
                <a:endParaRPr lang="en-US" sz="1764" dirty="0">
                  <a:solidFill>
                    <a:prstClr val="black"/>
                  </a:solidFill>
                </a:endParaRPr>
              </a:p>
            </p:txBody>
          </p:sp>
          <p:sp>
            <p:nvSpPr>
              <p:cNvPr id="58" name="Freeform 57"/>
              <p:cNvSpPr>
                <a:spLocks noEditPoints="1"/>
              </p:cNvSpPr>
              <p:nvPr/>
            </p:nvSpPr>
            <p:spPr bwMode="auto">
              <a:xfrm>
                <a:off x="3405263" y="2347044"/>
                <a:ext cx="1233412" cy="375191"/>
              </a:xfrm>
              <a:custGeom>
                <a:avLst/>
                <a:gdLst>
                  <a:gd name="T0" fmla="*/ 0 w 1922"/>
                  <a:gd name="T1" fmla="*/ 122 h 606"/>
                  <a:gd name="T2" fmla="*/ 324 w 1922"/>
                  <a:gd name="T3" fmla="*/ 0 h 606"/>
                  <a:gd name="T4" fmla="*/ 502 w 1922"/>
                  <a:gd name="T5" fmla="*/ 51 h 606"/>
                  <a:gd name="T6" fmla="*/ 503 w 1922"/>
                  <a:gd name="T7" fmla="*/ 557 h 606"/>
                  <a:gd name="T8" fmla="*/ 17 w 1922"/>
                  <a:gd name="T9" fmla="*/ 492 h 606"/>
                  <a:gd name="T10" fmla="*/ 22 w 1922"/>
                  <a:gd name="T11" fmla="*/ 489 h 606"/>
                  <a:gd name="T12" fmla="*/ 244 w 1922"/>
                  <a:gd name="T13" fmla="*/ 520 h 606"/>
                  <a:gd name="T14" fmla="*/ 325 w 1922"/>
                  <a:gd name="T15" fmla="*/ 99 h 606"/>
                  <a:gd name="T16" fmla="*/ 299 w 1922"/>
                  <a:gd name="T17" fmla="*/ 101 h 606"/>
                  <a:gd name="T18" fmla="*/ 111 w 1922"/>
                  <a:gd name="T19" fmla="*/ 439 h 606"/>
                  <a:gd name="T20" fmla="*/ 2 w 1922"/>
                  <a:gd name="T21" fmla="*/ 486 h 606"/>
                  <a:gd name="T22" fmla="*/ 1356 w 1922"/>
                  <a:gd name="T23" fmla="*/ 99 h 606"/>
                  <a:gd name="T24" fmla="*/ 1246 w 1922"/>
                  <a:gd name="T25" fmla="*/ 178 h 606"/>
                  <a:gd name="T26" fmla="*/ 1148 w 1922"/>
                  <a:gd name="T27" fmla="*/ 225 h 606"/>
                  <a:gd name="T28" fmla="*/ 1147 w 1922"/>
                  <a:gd name="T29" fmla="*/ 164 h 606"/>
                  <a:gd name="T30" fmla="*/ 1216 w 1922"/>
                  <a:gd name="T31" fmla="*/ 135 h 606"/>
                  <a:gd name="T32" fmla="*/ 1192 w 1922"/>
                  <a:gd name="T33" fmla="*/ 95 h 606"/>
                  <a:gd name="T34" fmla="*/ 1103 w 1922"/>
                  <a:gd name="T35" fmla="*/ 222 h 606"/>
                  <a:gd name="T36" fmla="*/ 1059 w 1922"/>
                  <a:gd name="T37" fmla="*/ 228 h 606"/>
                  <a:gd name="T38" fmla="*/ 1099 w 1922"/>
                  <a:gd name="T39" fmla="*/ 261 h 606"/>
                  <a:gd name="T40" fmla="*/ 1106 w 1922"/>
                  <a:gd name="T41" fmla="*/ 485 h 606"/>
                  <a:gd name="T42" fmla="*/ 1145 w 1922"/>
                  <a:gd name="T43" fmla="*/ 265 h 606"/>
                  <a:gd name="T44" fmla="*/ 1246 w 1922"/>
                  <a:gd name="T45" fmla="*/ 265 h 606"/>
                  <a:gd name="T46" fmla="*/ 1284 w 1922"/>
                  <a:gd name="T47" fmla="*/ 485 h 606"/>
                  <a:gd name="T48" fmla="*/ 1291 w 1922"/>
                  <a:gd name="T49" fmla="*/ 261 h 606"/>
                  <a:gd name="T50" fmla="*/ 1349 w 1922"/>
                  <a:gd name="T51" fmla="*/ 229 h 606"/>
                  <a:gd name="T52" fmla="*/ 1287 w 1922"/>
                  <a:gd name="T53" fmla="*/ 222 h 606"/>
                  <a:gd name="T54" fmla="*/ 1335 w 1922"/>
                  <a:gd name="T55" fmla="*/ 131 h 606"/>
                  <a:gd name="T56" fmla="*/ 688 w 1922"/>
                  <a:gd name="T57" fmla="*/ 319 h 606"/>
                  <a:gd name="T58" fmla="*/ 908 w 1922"/>
                  <a:gd name="T59" fmla="*/ 485 h 606"/>
                  <a:gd name="T60" fmla="*/ 1032 w 1922"/>
                  <a:gd name="T61" fmla="*/ 287 h 606"/>
                  <a:gd name="T62" fmla="*/ 826 w 1922"/>
                  <a:gd name="T63" fmla="*/ 119 h 606"/>
                  <a:gd name="T64" fmla="*/ 688 w 1922"/>
                  <a:gd name="T65" fmla="*/ 307 h 606"/>
                  <a:gd name="T66" fmla="*/ 887 w 1922"/>
                  <a:gd name="T67" fmla="*/ 450 h 606"/>
                  <a:gd name="T68" fmla="*/ 750 w 1922"/>
                  <a:gd name="T69" fmla="*/ 224 h 606"/>
                  <a:gd name="T70" fmla="*/ 977 w 1922"/>
                  <a:gd name="T71" fmla="*/ 236 h 606"/>
                  <a:gd name="T72" fmla="*/ 974 w 1922"/>
                  <a:gd name="T73" fmla="*/ 380 h 606"/>
                  <a:gd name="T74" fmla="*/ 1751 w 1922"/>
                  <a:gd name="T75" fmla="*/ 417 h 606"/>
                  <a:gd name="T76" fmla="*/ 1919 w 1922"/>
                  <a:gd name="T77" fmla="*/ 366 h 606"/>
                  <a:gd name="T78" fmla="*/ 1915 w 1922"/>
                  <a:gd name="T79" fmla="*/ 291 h 606"/>
                  <a:gd name="T80" fmla="*/ 1710 w 1922"/>
                  <a:gd name="T81" fmla="*/ 289 h 606"/>
                  <a:gd name="T82" fmla="*/ 1787 w 1922"/>
                  <a:gd name="T83" fmla="*/ 489 h 606"/>
                  <a:gd name="T84" fmla="*/ 1904 w 1922"/>
                  <a:gd name="T85" fmla="*/ 465 h 606"/>
                  <a:gd name="T86" fmla="*/ 1742 w 1922"/>
                  <a:gd name="T87" fmla="*/ 330 h 606"/>
                  <a:gd name="T88" fmla="*/ 1847 w 1922"/>
                  <a:gd name="T89" fmla="*/ 262 h 606"/>
                  <a:gd name="T90" fmla="*/ 1876 w 1922"/>
                  <a:gd name="T91" fmla="*/ 330 h 606"/>
                  <a:gd name="T92" fmla="*/ 1667 w 1922"/>
                  <a:gd name="T93" fmla="*/ 234 h 606"/>
                  <a:gd name="T94" fmla="*/ 1576 w 1922"/>
                  <a:gd name="T95" fmla="*/ 222 h 606"/>
                  <a:gd name="T96" fmla="*/ 1550 w 1922"/>
                  <a:gd name="T97" fmla="*/ 484 h 606"/>
                  <a:gd name="T98" fmla="*/ 1666 w 1922"/>
                  <a:gd name="T99" fmla="*/ 470 h 606"/>
                  <a:gd name="T100" fmla="*/ 1663 w 1922"/>
                  <a:gd name="T101" fmla="*/ 436 h 606"/>
                  <a:gd name="T102" fmla="*/ 1518 w 1922"/>
                  <a:gd name="T103" fmla="*/ 323 h 606"/>
                  <a:gd name="T104" fmla="*/ 1667 w 1922"/>
                  <a:gd name="T105" fmla="*/ 275 h 606"/>
                  <a:gd name="T106" fmla="*/ 1391 w 1922"/>
                  <a:gd name="T107" fmla="*/ 485 h 606"/>
                  <a:gd name="T108" fmla="*/ 1429 w 1922"/>
                  <a:gd name="T109" fmla="*/ 385 h 606"/>
                  <a:gd name="T110" fmla="*/ 1391 w 1922"/>
                  <a:gd name="T111" fmla="*/ 225 h 606"/>
                  <a:gd name="T112" fmla="*/ 1387 w 1922"/>
                  <a:gd name="T113" fmla="*/ 481 h 606"/>
                  <a:gd name="T114" fmla="*/ 1381 w 1922"/>
                  <a:gd name="T115" fmla="*/ 133 h 606"/>
                  <a:gd name="T116" fmla="*/ 1 w 1922"/>
                  <a:gd name="T117" fmla="*/ 486 h 606"/>
                  <a:gd name="T118" fmla="*/ 2 w 1922"/>
                  <a:gd name="T119" fmla="*/ 48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22" h="606">
                    <a:moveTo>
                      <a:pt x="1" y="486"/>
                    </a:moveTo>
                    <a:cubicBezTo>
                      <a:pt x="1" y="486"/>
                      <a:pt x="0" y="486"/>
                      <a:pt x="0" y="486"/>
                    </a:cubicBezTo>
                    <a:cubicBezTo>
                      <a:pt x="0" y="365"/>
                      <a:pt x="0" y="243"/>
                      <a:pt x="0" y="122"/>
                    </a:cubicBezTo>
                    <a:cubicBezTo>
                      <a:pt x="1" y="121"/>
                      <a:pt x="2" y="121"/>
                      <a:pt x="3" y="121"/>
                    </a:cubicBezTo>
                    <a:cubicBezTo>
                      <a:pt x="98" y="85"/>
                      <a:pt x="194" y="49"/>
                      <a:pt x="289" y="13"/>
                    </a:cubicBezTo>
                    <a:cubicBezTo>
                      <a:pt x="301" y="9"/>
                      <a:pt x="313" y="4"/>
                      <a:pt x="324" y="0"/>
                    </a:cubicBezTo>
                    <a:cubicBezTo>
                      <a:pt x="325" y="0"/>
                      <a:pt x="326" y="0"/>
                      <a:pt x="327" y="0"/>
                    </a:cubicBezTo>
                    <a:cubicBezTo>
                      <a:pt x="335" y="3"/>
                      <a:pt x="343" y="5"/>
                      <a:pt x="351" y="7"/>
                    </a:cubicBezTo>
                    <a:cubicBezTo>
                      <a:pt x="402" y="22"/>
                      <a:pt x="452" y="36"/>
                      <a:pt x="502" y="51"/>
                    </a:cubicBezTo>
                    <a:cubicBezTo>
                      <a:pt x="505" y="51"/>
                      <a:pt x="506" y="52"/>
                      <a:pt x="506" y="55"/>
                    </a:cubicBezTo>
                    <a:cubicBezTo>
                      <a:pt x="506" y="221"/>
                      <a:pt x="506" y="387"/>
                      <a:pt x="506" y="553"/>
                    </a:cubicBezTo>
                    <a:cubicBezTo>
                      <a:pt x="506" y="556"/>
                      <a:pt x="505" y="557"/>
                      <a:pt x="503" y="557"/>
                    </a:cubicBezTo>
                    <a:cubicBezTo>
                      <a:pt x="444" y="573"/>
                      <a:pt x="386" y="590"/>
                      <a:pt x="327" y="606"/>
                    </a:cubicBezTo>
                    <a:cubicBezTo>
                      <a:pt x="326" y="606"/>
                      <a:pt x="324" y="606"/>
                      <a:pt x="323" y="605"/>
                    </a:cubicBezTo>
                    <a:cubicBezTo>
                      <a:pt x="221" y="568"/>
                      <a:pt x="119" y="530"/>
                      <a:pt x="17" y="492"/>
                    </a:cubicBezTo>
                    <a:cubicBezTo>
                      <a:pt x="12" y="490"/>
                      <a:pt x="6" y="488"/>
                      <a:pt x="1" y="486"/>
                    </a:cubicBezTo>
                    <a:cubicBezTo>
                      <a:pt x="1" y="486"/>
                      <a:pt x="1" y="486"/>
                      <a:pt x="2" y="486"/>
                    </a:cubicBezTo>
                    <a:cubicBezTo>
                      <a:pt x="8" y="487"/>
                      <a:pt x="15" y="488"/>
                      <a:pt x="22" y="489"/>
                    </a:cubicBezTo>
                    <a:cubicBezTo>
                      <a:pt x="46" y="492"/>
                      <a:pt x="70" y="496"/>
                      <a:pt x="94" y="499"/>
                    </a:cubicBezTo>
                    <a:cubicBezTo>
                      <a:pt x="119" y="502"/>
                      <a:pt x="144" y="506"/>
                      <a:pt x="168" y="509"/>
                    </a:cubicBezTo>
                    <a:cubicBezTo>
                      <a:pt x="194" y="513"/>
                      <a:pt x="219" y="516"/>
                      <a:pt x="244" y="520"/>
                    </a:cubicBezTo>
                    <a:cubicBezTo>
                      <a:pt x="270" y="523"/>
                      <a:pt x="295" y="527"/>
                      <a:pt x="321" y="530"/>
                    </a:cubicBezTo>
                    <a:cubicBezTo>
                      <a:pt x="325" y="531"/>
                      <a:pt x="325" y="530"/>
                      <a:pt x="325" y="527"/>
                    </a:cubicBezTo>
                    <a:cubicBezTo>
                      <a:pt x="325" y="384"/>
                      <a:pt x="325" y="242"/>
                      <a:pt x="325" y="99"/>
                    </a:cubicBezTo>
                    <a:cubicBezTo>
                      <a:pt x="325" y="99"/>
                      <a:pt x="325" y="98"/>
                      <a:pt x="325" y="98"/>
                    </a:cubicBezTo>
                    <a:cubicBezTo>
                      <a:pt x="325" y="96"/>
                      <a:pt x="325" y="95"/>
                      <a:pt x="322" y="96"/>
                    </a:cubicBezTo>
                    <a:cubicBezTo>
                      <a:pt x="314" y="98"/>
                      <a:pt x="306" y="99"/>
                      <a:pt x="299" y="101"/>
                    </a:cubicBezTo>
                    <a:cubicBezTo>
                      <a:pt x="237" y="116"/>
                      <a:pt x="176" y="131"/>
                      <a:pt x="114" y="145"/>
                    </a:cubicBezTo>
                    <a:cubicBezTo>
                      <a:pt x="111" y="146"/>
                      <a:pt x="111" y="147"/>
                      <a:pt x="111" y="150"/>
                    </a:cubicBezTo>
                    <a:cubicBezTo>
                      <a:pt x="111" y="247"/>
                      <a:pt x="111" y="343"/>
                      <a:pt x="111" y="439"/>
                    </a:cubicBezTo>
                    <a:cubicBezTo>
                      <a:pt x="111" y="442"/>
                      <a:pt x="110" y="443"/>
                      <a:pt x="107" y="444"/>
                    </a:cubicBezTo>
                    <a:cubicBezTo>
                      <a:pt x="79" y="455"/>
                      <a:pt x="50" y="467"/>
                      <a:pt x="21" y="478"/>
                    </a:cubicBezTo>
                    <a:cubicBezTo>
                      <a:pt x="15" y="480"/>
                      <a:pt x="8" y="482"/>
                      <a:pt x="2" y="486"/>
                    </a:cubicBezTo>
                    <a:cubicBezTo>
                      <a:pt x="1" y="486"/>
                      <a:pt x="1" y="486"/>
                      <a:pt x="1" y="486"/>
                    </a:cubicBezTo>
                    <a:close/>
                    <a:moveTo>
                      <a:pt x="1359" y="102"/>
                    </a:moveTo>
                    <a:cubicBezTo>
                      <a:pt x="1359" y="100"/>
                      <a:pt x="1358" y="99"/>
                      <a:pt x="1356" y="99"/>
                    </a:cubicBezTo>
                    <a:cubicBezTo>
                      <a:pt x="1349" y="96"/>
                      <a:pt x="1342" y="95"/>
                      <a:pt x="1334" y="95"/>
                    </a:cubicBezTo>
                    <a:cubicBezTo>
                      <a:pt x="1318" y="95"/>
                      <a:pt x="1302" y="97"/>
                      <a:pt x="1287" y="105"/>
                    </a:cubicBezTo>
                    <a:cubicBezTo>
                      <a:pt x="1260" y="122"/>
                      <a:pt x="1247" y="147"/>
                      <a:pt x="1246" y="178"/>
                    </a:cubicBezTo>
                    <a:cubicBezTo>
                      <a:pt x="1245" y="193"/>
                      <a:pt x="1246" y="207"/>
                      <a:pt x="1246" y="222"/>
                    </a:cubicBezTo>
                    <a:cubicBezTo>
                      <a:pt x="1246" y="224"/>
                      <a:pt x="1246" y="225"/>
                      <a:pt x="1243" y="225"/>
                    </a:cubicBezTo>
                    <a:cubicBezTo>
                      <a:pt x="1211" y="225"/>
                      <a:pt x="1179" y="225"/>
                      <a:pt x="1148" y="225"/>
                    </a:cubicBezTo>
                    <a:cubicBezTo>
                      <a:pt x="1145" y="225"/>
                      <a:pt x="1145" y="225"/>
                      <a:pt x="1145" y="222"/>
                    </a:cubicBezTo>
                    <a:cubicBezTo>
                      <a:pt x="1145" y="210"/>
                      <a:pt x="1145" y="197"/>
                      <a:pt x="1145" y="185"/>
                    </a:cubicBezTo>
                    <a:cubicBezTo>
                      <a:pt x="1145" y="178"/>
                      <a:pt x="1145" y="171"/>
                      <a:pt x="1147" y="164"/>
                    </a:cubicBezTo>
                    <a:cubicBezTo>
                      <a:pt x="1151" y="145"/>
                      <a:pt x="1162" y="134"/>
                      <a:pt x="1179" y="131"/>
                    </a:cubicBezTo>
                    <a:cubicBezTo>
                      <a:pt x="1191" y="129"/>
                      <a:pt x="1203" y="131"/>
                      <a:pt x="1213" y="136"/>
                    </a:cubicBezTo>
                    <a:cubicBezTo>
                      <a:pt x="1215" y="137"/>
                      <a:pt x="1216" y="137"/>
                      <a:pt x="1216" y="135"/>
                    </a:cubicBezTo>
                    <a:cubicBezTo>
                      <a:pt x="1216" y="124"/>
                      <a:pt x="1216" y="113"/>
                      <a:pt x="1216" y="102"/>
                    </a:cubicBezTo>
                    <a:cubicBezTo>
                      <a:pt x="1216" y="100"/>
                      <a:pt x="1215" y="99"/>
                      <a:pt x="1214" y="99"/>
                    </a:cubicBezTo>
                    <a:cubicBezTo>
                      <a:pt x="1207" y="96"/>
                      <a:pt x="1199" y="96"/>
                      <a:pt x="1192" y="95"/>
                    </a:cubicBezTo>
                    <a:cubicBezTo>
                      <a:pt x="1176" y="95"/>
                      <a:pt x="1161" y="96"/>
                      <a:pt x="1147" y="104"/>
                    </a:cubicBezTo>
                    <a:cubicBezTo>
                      <a:pt x="1118" y="120"/>
                      <a:pt x="1104" y="145"/>
                      <a:pt x="1103" y="178"/>
                    </a:cubicBezTo>
                    <a:cubicBezTo>
                      <a:pt x="1103" y="192"/>
                      <a:pt x="1103" y="207"/>
                      <a:pt x="1103" y="222"/>
                    </a:cubicBezTo>
                    <a:cubicBezTo>
                      <a:pt x="1103" y="225"/>
                      <a:pt x="1102" y="225"/>
                      <a:pt x="1100" y="225"/>
                    </a:cubicBezTo>
                    <a:cubicBezTo>
                      <a:pt x="1087" y="225"/>
                      <a:pt x="1074" y="225"/>
                      <a:pt x="1062" y="225"/>
                    </a:cubicBezTo>
                    <a:cubicBezTo>
                      <a:pt x="1060" y="225"/>
                      <a:pt x="1059" y="226"/>
                      <a:pt x="1059" y="228"/>
                    </a:cubicBezTo>
                    <a:cubicBezTo>
                      <a:pt x="1059" y="238"/>
                      <a:pt x="1059" y="248"/>
                      <a:pt x="1059" y="258"/>
                    </a:cubicBezTo>
                    <a:cubicBezTo>
                      <a:pt x="1059" y="260"/>
                      <a:pt x="1059" y="261"/>
                      <a:pt x="1062" y="261"/>
                    </a:cubicBezTo>
                    <a:cubicBezTo>
                      <a:pt x="1074" y="261"/>
                      <a:pt x="1086" y="261"/>
                      <a:pt x="1099" y="261"/>
                    </a:cubicBezTo>
                    <a:cubicBezTo>
                      <a:pt x="1102" y="261"/>
                      <a:pt x="1103" y="262"/>
                      <a:pt x="1103" y="265"/>
                    </a:cubicBezTo>
                    <a:cubicBezTo>
                      <a:pt x="1103" y="337"/>
                      <a:pt x="1103" y="409"/>
                      <a:pt x="1103" y="482"/>
                    </a:cubicBezTo>
                    <a:cubicBezTo>
                      <a:pt x="1103" y="484"/>
                      <a:pt x="1103" y="485"/>
                      <a:pt x="1106" y="485"/>
                    </a:cubicBezTo>
                    <a:cubicBezTo>
                      <a:pt x="1118" y="485"/>
                      <a:pt x="1129" y="485"/>
                      <a:pt x="1140" y="485"/>
                    </a:cubicBezTo>
                    <a:cubicBezTo>
                      <a:pt x="1145" y="485"/>
                      <a:pt x="1145" y="486"/>
                      <a:pt x="1145" y="481"/>
                    </a:cubicBezTo>
                    <a:cubicBezTo>
                      <a:pt x="1145" y="409"/>
                      <a:pt x="1145" y="337"/>
                      <a:pt x="1145" y="265"/>
                    </a:cubicBezTo>
                    <a:cubicBezTo>
                      <a:pt x="1145" y="261"/>
                      <a:pt x="1146" y="261"/>
                      <a:pt x="1149" y="261"/>
                    </a:cubicBezTo>
                    <a:cubicBezTo>
                      <a:pt x="1180" y="261"/>
                      <a:pt x="1211" y="261"/>
                      <a:pt x="1242" y="261"/>
                    </a:cubicBezTo>
                    <a:cubicBezTo>
                      <a:pt x="1245" y="261"/>
                      <a:pt x="1246" y="262"/>
                      <a:pt x="1246" y="265"/>
                    </a:cubicBezTo>
                    <a:cubicBezTo>
                      <a:pt x="1246" y="337"/>
                      <a:pt x="1246" y="410"/>
                      <a:pt x="1246" y="482"/>
                    </a:cubicBezTo>
                    <a:cubicBezTo>
                      <a:pt x="1246" y="484"/>
                      <a:pt x="1246" y="485"/>
                      <a:pt x="1249" y="485"/>
                    </a:cubicBezTo>
                    <a:cubicBezTo>
                      <a:pt x="1261" y="485"/>
                      <a:pt x="1272" y="485"/>
                      <a:pt x="1284" y="485"/>
                    </a:cubicBezTo>
                    <a:cubicBezTo>
                      <a:pt x="1287" y="485"/>
                      <a:pt x="1288" y="484"/>
                      <a:pt x="1288" y="481"/>
                    </a:cubicBezTo>
                    <a:cubicBezTo>
                      <a:pt x="1287" y="409"/>
                      <a:pt x="1288" y="337"/>
                      <a:pt x="1287" y="264"/>
                    </a:cubicBezTo>
                    <a:cubicBezTo>
                      <a:pt x="1287" y="262"/>
                      <a:pt x="1288" y="261"/>
                      <a:pt x="1291" y="261"/>
                    </a:cubicBezTo>
                    <a:cubicBezTo>
                      <a:pt x="1309" y="261"/>
                      <a:pt x="1327" y="261"/>
                      <a:pt x="1346" y="261"/>
                    </a:cubicBezTo>
                    <a:cubicBezTo>
                      <a:pt x="1348" y="261"/>
                      <a:pt x="1349" y="260"/>
                      <a:pt x="1349" y="258"/>
                    </a:cubicBezTo>
                    <a:cubicBezTo>
                      <a:pt x="1348" y="248"/>
                      <a:pt x="1348" y="239"/>
                      <a:pt x="1349" y="229"/>
                    </a:cubicBezTo>
                    <a:cubicBezTo>
                      <a:pt x="1349" y="226"/>
                      <a:pt x="1348" y="225"/>
                      <a:pt x="1345" y="225"/>
                    </a:cubicBezTo>
                    <a:cubicBezTo>
                      <a:pt x="1327" y="225"/>
                      <a:pt x="1309" y="225"/>
                      <a:pt x="1291" y="225"/>
                    </a:cubicBezTo>
                    <a:cubicBezTo>
                      <a:pt x="1288" y="225"/>
                      <a:pt x="1287" y="225"/>
                      <a:pt x="1287" y="222"/>
                    </a:cubicBezTo>
                    <a:cubicBezTo>
                      <a:pt x="1288" y="210"/>
                      <a:pt x="1287" y="198"/>
                      <a:pt x="1288" y="186"/>
                    </a:cubicBezTo>
                    <a:cubicBezTo>
                      <a:pt x="1288" y="179"/>
                      <a:pt x="1288" y="171"/>
                      <a:pt x="1290" y="164"/>
                    </a:cubicBezTo>
                    <a:cubicBezTo>
                      <a:pt x="1294" y="141"/>
                      <a:pt x="1311" y="129"/>
                      <a:pt x="1335" y="131"/>
                    </a:cubicBezTo>
                    <a:cubicBezTo>
                      <a:pt x="1343" y="131"/>
                      <a:pt x="1351" y="133"/>
                      <a:pt x="1359" y="137"/>
                    </a:cubicBezTo>
                    <a:cubicBezTo>
                      <a:pt x="1359" y="125"/>
                      <a:pt x="1359" y="113"/>
                      <a:pt x="1359" y="102"/>
                    </a:cubicBezTo>
                    <a:close/>
                    <a:moveTo>
                      <a:pt x="688" y="319"/>
                    </a:moveTo>
                    <a:cubicBezTo>
                      <a:pt x="689" y="341"/>
                      <a:pt x="693" y="363"/>
                      <a:pt x="700" y="383"/>
                    </a:cubicBezTo>
                    <a:cubicBezTo>
                      <a:pt x="717" y="428"/>
                      <a:pt x="746" y="461"/>
                      <a:pt x="791" y="479"/>
                    </a:cubicBezTo>
                    <a:cubicBezTo>
                      <a:pt x="829" y="494"/>
                      <a:pt x="869" y="495"/>
                      <a:pt x="908" y="485"/>
                    </a:cubicBezTo>
                    <a:cubicBezTo>
                      <a:pt x="937" y="478"/>
                      <a:pt x="962" y="464"/>
                      <a:pt x="983" y="442"/>
                    </a:cubicBezTo>
                    <a:cubicBezTo>
                      <a:pt x="1002" y="422"/>
                      <a:pt x="1014" y="398"/>
                      <a:pt x="1022" y="371"/>
                    </a:cubicBezTo>
                    <a:cubicBezTo>
                      <a:pt x="1030" y="344"/>
                      <a:pt x="1033" y="316"/>
                      <a:pt x="1032" y="287"/>
                    </a:cubicBezTo>
                    <a:cubicBezTo>
                      <a:pt x="1031" y="261"/>
                      <a:pt x="1026" y="236"/>
                      <a:pt x="1015" y="211"/>
                    </a:cubicBezTo>
                    <a:cubicBezTo>
                      <a:pt x="994" y="165"/>
                      <a:pt x="960" y="135"/>
                      <a:pt x="911" y="121"/>
                    </a:cubicBezTo>
                    <a:cubicBezTo>
                      <a:pt x="883" y="113"/>
                      <a:pt x="854" y="114"/>
                      <a:pt x="826" y="119"/>
                    </a:cubicBezTo>
                    <a:cubicBezTo>
                      <a:pt x="789" y="126"/>
                      <a:pt x="758" y="142"/>
                      <a:pt x="734" y="170"/>
                    </a:cubicBezTo>
                    <a:cubicBezTo>
                      <a:pt x="712" y="194"/>
                      <a:pt x="700" y="223"/>
                      <a:pt x="693" y="255"/>
                    </a:cubicBezTo>
                    <a:cubicBezTo>
                      <a:pt x="689" y="272"/>
                      <a:pt x="688" y="289"/>
                      <a:pt x="688" y="307"/>
                    </a:cubicBezTo>
                    <a:cubicBezTo>
                      <a:pt x="688" y="311"/>
                      <a:pt x="688" y="315"/>
                      <a:pt x="688" y="319"/>
                    </a:cubicBezTo>
                    <a:close/>
                    <a:moveTo>
                      <a:pt x="974" y="380"/>
                    </a:moveTo>
                    <a:cubicBezTo>
                      <a:pt x="957" y="418"/>
                      <a:pt x="928" y="443"/>
                      <a:pt x="887" y="450"/>
                    </a:cubicBezTo>
                    <a:cubicBezTo>
                      <a:pt x="854" y="456"/>
                      <a:pt x="823" y="453"/>
                      <a:pt x="794" y="435"/>
                    </a:cubicBezTo>
                    <a:cubicBezTo>
                      <a:pt x="769" y="419"/>
                      <a:pt x="752" y="396"/>
                      <a:pt x="743" y="367"/>
                    </a:cubicBezTo>
                    <a:cubicBezTo>
                      <a:pt x="727" y="319"/>
                      <a:pt x="728" y="271"/>
                      <a:pt x="750" y="224"/>
                    </a:cubicBezTo>
                    <a:cubicBezTo>
                      <a:pt x="768" y="186"/>
                      <a:pt x="798" y="162"/>
                      <a:pt x="840" y="156"/>
                    </a:cubicBezTo>
                    <a:cubicBezTo>
                      <a:pt x="873" y="150"/>
                      <a:pt x="904" y="155"/>
                      <a:pt x="932" y="174"/>
                    </a:cubicBezTo>
                    <a:cubicBezTo>
                      <a:pt x="955" y="189"/>
                      <a:pt x="968" y="211"/>
                      <a:pt x="977" y="236"/>
                    </a:cubicBezTo>
                    <a:cubicBezTo>
                      <a:pt x="983" y="254"/>
                      <a:pt x="986" y="273"/>
                      <a:pt x="987" y="292"/>
                    </a:cubicBezTo>
                    <a:cubicBezTo>
                      <a:pt x="987" y="296"/>
                      <a:pt x="987" y="300"/>
                      <a:pt x="987" y="304"/>
                    </a:cubicBezTo>
                    <a:cubicBezTo>
                      <a:pt x="987" y="330"/>
                      <a:pt x="984" y="356"/>
                      <a:pt x="974" y="380"/>
                    </a:cubicBezTo>
                    <a:close/>
                    <a:moveTo>
                      <a:pt x="1901" y="429"/>
                    </a:moveTo>
                    <a:cubicBezTo>
                      <a:pt x="1873" y="450"/>
                      <a:pt x="1842" y="459"/>
                      <a:pt x="1807" y="455"/>
                    </a:cubicBezTo>
                    <a:cubicBezTo>
                      <a:pt x="1782" y="451"/>
                      <a:pt x="1763" y="439"/>
                      <a:pt x="1751" y="417"/>
                    </a:cubicBezTo>
                    <a:cubicBezTo>
                      <a:pt x="1743" y="402"/>
                      <a:pt x="1740" y="386"/>
                      <a:pt x="1739" y="370"/>
                    </a:cubicBezTo>
                    <a:cubicBezTo>
                      <a:pt x="1739" y="366"/>
                      <a:pt x="1739" y="366"/>
                      <a:pt x="1743" y="366"/>
                    </a:cubicBezTo>
                    <a:cubicBezTo>
                      <a:pt x="1801" y="366"/>
                      <a:pt x="1860" y="366"/>
                      <a:pt x="1919" y="366"/>
                    </a:cubicBezTo>
                    <a:cubicBezTo>
                      <a:pt x="1921" y="366"/>
                      <a:pt x="1922" y="365"/>
                      <a:pt x="1922" y="363"/>
                    </a:cubicBezTo>
                    <a:cubicBezTo>
                      <a:pt x="1922" y="355"/>
                      <a:pt x="1922" y="347"/>
                      <a:pt x="1922" y="339"/>
                    </a:cubicBezTo>
                    <a:cubicBezTo>
                      <a:pt x="1922" y="322"/>
                      <a:pt x="1920" y="306"/>
                      <a:pt x="1915" y="291"/>
                    </a:cubicBezTo>
                    <a:cubicBezTo>
                      <a:pt x="1907" y="267"/>
                      <a:pt x="1894" y="246"/>
                      <a:pt x="1872" y="234"/>
                    </a:cubicBezTo>
                    <a:cubicBezTo>
                      <a:pt x="1842" y="216"/>
                      <a:pt x="1809" y="215"/>
                      <a:pt x="1777" y="226"/>
                    </a:cubicBezTo>
                    <a:cubicBezTo>
                      <a:pt x="1745" y="236"/>
                      <a:pt x="1724" y="259"/>
                      <a:pt x="1710" y="289"/>
                    </a:cubicBezTo>
                    <a:cubicBezTo>
                      <a:pt x="1699" y="311"/>
                      <a:pt x="1695" y="335"/>
                      <a:pt x="1695" y="359"/>
                    </a:cubicBezTo>
                    <a:cubicBezTo>
                      <a:pt x="1696" y="381"/>
                      <a:pt x="1698" y="403"/>
                      <a:pt x="1707" y="423"/>
                    </a:cubicBezTo>
                    <a:cubicBezTo>
                      <a:pt x="1722" y="459"/>
                      <a:pt x="1748" y="482"/>
                      <a:pt x="1787" y="489"/>
                    </a:cubicBezTo>
                    <a:cubicBezTo>
                      <a:pt x="1810" y="494"/>
                      <a:pt x="1833" y="492"/>
                      <a:pt x="1856" y="487"/>
                    </a:cubicBezTo>
                    <a:cubicBezTo>
                      <a:pt x="1873" y="484"/>
                      <a:pt x="1888" y="478"/>
                      <a:pt x="1902" y="468"/>
                    </a:cubicBezTo>
                    <a:cubicBezTo>
                      <a:pt x="1903" y="467"/>
                      <a:pt x="1904" y="467"/>
                      <a:pt x="1904" y="465"/>
                    </a:cubicBezTo>
                    <a:cubicBezTo>
                      <a:pt x="1904" y="453"/>
                      <a:pt x="1904" y="441"/>
                      <a:pt x="1904" y="428"/>
                    </a:cubicBezTo>
                    <a:cubicBezTo>
                      <a:pt x="1903" y="428"/>
                      <a:pt x="1902" y="429"/>
                      <a:pt x="1901" y="429"/>
                    </a:cubicBezTo>
                    <a:close/>
                    <a:moveTo>
                      <a:pt x="1742" y="330"/>
                    </a:moveTo>
                    <a:cubicBezTo>
                      <a:pt x="1740" y="330"/>
                      <a:pt x="1739" y="330"/>
                      <a:pt x="1740" y="327"/>
                    </a:cubicBezTo>
                    <a:cubicBezTo>
                      <a:pt x="1744" y="304"/>
                      <a:pt x="1754" y="284"/>
                      <a:pt x="1773" y="269"/>
                    </a:cubicBezTo>
                    <a:cubicBezTo>
                      <a:pt x="1793" y="253"/>
                      <a:pt x="1825" y="250"/>
                      <a:pt x="1847" y="262"/>
                    </a:cubicBezTo>
                    <a:cubicBezTo>
                      <a:pt x="1863" y="271"/>
                      <a:pt x="1871" y="285"/>
                      <a:pt x="1876" y="302"/>
                    </a:cubicBezTo>
                    <a:cubicBezTo>
                      <a:pt x="1878" y="310"/>
                      <a:pt x="1879" y="319"/>
                      <a:pt x="1879" y="327"/>
                    </a:cubicBezTo>
                    <a:cubicBezTo>
                      <a:pt x="1879" y="330"/>
                      <a:pt x="1879" y="330"/>
                      <a:pt x="1876" y="330"/>
                    </a:cubicBezTo>
                    <a:cubicBezTo>
                      <a:pt x="1854" y="330"/>
                      <a:pt x="1832" y="330"/>
                      <a:pt x="1809" y="330"/>
                    </a:cubicBezTo>
                    <a:cubicBezTo>
                      <a:pt x="1787" y="330"/>
                      <a:pt x="1765" y="330"/>
                      <a:pt x="1742" y="330"/>
                    </a:cubicBezTo>
                    <a:close/>
                    <a:moveTo>
                      <a:pt x="1667" y="234"/>
                    </a:moveTo>
                    <a:cubicBezTo>
                      <a:pt x="1667" y="233"/>
                      <a:pt x="1666" y="232"/>
                      <a:pt x="1665" y="231"/>
                    </a:cubicBezTo>
                    <a:cubicBezTo>
                      <a:pt x="1660" y="229"/>
                      <a:pt x="1655" y="227"/>
                      <a:pt x="1649" y="225"/>
                    </a:cubicBezTo>
                    <a:cubicBezTo>
                      <a:pt x="1625" y="218"/>
                      <a:pt x="1600" y="217"/>
                      <a:pt x="1576" y="222"/>
                    </a:cubicBezTo>
                    <a:cubicBezTo>
                      <a:pt x="1535" y="229"/>
                      <a:pt x="1504" y="252"/>
                      <a:pt x="1486" y="290"/>
                    </a:cubicBezTo>
                    <a:cubicBezTo>
                      <a:pt x="1469" y="325"/>
                      <a:pt x="1466" y="362"/>
                      <a:pt x="1476" y="400"/>
                    </a:cubicBezTo>
                    <a:cubicBezTo>
                      <a:pt x="1486" y="440"/>
                      <a:pt x="1510" y="469"/>
                      <a:pt x="1550" y="484"/>
                    </a:cubicBezTo>
                    <a:cubicBezTo>
                      <a:pt x="1569" y="491"/>
                      <a:pt x="1589" y="493"/>
                      <a:pt x="1609" y="491"/>
                    </a:cubicBezTo>
                    <a:cubicBezTo>
                      <a:pt x="1629" y="489"/>
                      <a:pt x="1647" y="484"/>
                      <a:pt x="1663" y="475"/>
                    </a:cubicBezTo>
                    <a:cubicBezTo>
                      <a:pt x="1665" y="474"/>
                      <a:pt x="1666" y="473"/>
                      <a:pt x="1666" y="470"/>
                    </a:cubicBezTo>
                    <a:cubicBezTo>
                      <a:pt x="1666" y="459"/>
                      <a:pt x="1666" y="448"/>
                      <a:pt x="1666" y="437"/>
                    </a:cubicBezTo>
                    <a:cubicBezTo>
                      <a:pt x="1666" y="436"/>
                      <a:pt x="1666" y="435"/>
                      <a:pt x="1665" y="434"/>
                    </a:cubicBezTo>
                    <a:cubicBezTo>
                      <a:pt x="1665" y="435"/>
                      <a:pt x="1664" y="435"/>
                      <a:pt x="1663" y="436"/>
                    </a:cubicBezTo>
                    <a:cubicBezTo>
                      <a:pt x="1642" y="450"/>
                      <a:pt x="1619" y="458"/>
                      <a:pt x="1593" y="456"/>
                    </a:cubicBezTo>
                    <a:cubicBezTo>
                      <a:pt x="1558" y="453"/>
                      <a:pt x="1534" y="435"/>
                      <a:pt x="1521" y="402"/>
                    </a:cubicBezTo>
                    <a:cubicBezTo>
                      <a:pt x="1511" y="376"/>
                      <a:pt x="1511" y="349"/>
                      <a:pt x="1518" y="323"/>
                    </a:cubicBezTo>
                    <a:cubicBezTo>
                      <a:pt x="1524" y="301"/>
                      <a:pt x="1535" y="284"/>
                      <a:pt x="1553" y="271"/>
                    </a:cubicBezTo>
                    <a:cubicBezTo>
                      <a:pt x="1576" y="254"/>
                      <a:pt x="1602" y="252"/>
                      <a:pt x="1630" y="258"/>
                    </a:cubicBezTo>
                    <a:cubicBezTo>
                      <a:pt x="1643" y="261"/>
                      <a:pt x="1655" y="267"/>
                      <a:pt x="1667" y="275"/>
                    </a:cubicBezTo>
                    <a:cubicBezTo>
                      <a:pt x="1667" y="261"/>
                      <a:pt x="1666" y="247"/>
                      <a:pt x="1667" y="234"/>
                    </a:cubicBezTo>
                    <a:close/>
                    <a:moveTo>
                      <a:pt x="1387" y="481"/>
                    </a:moveTo>
                    <a:cubicBezTo>
                      <a:pt x="1387" y="484"/>
                      <a:pt x="1387" y="485"/>
                      <a:pt x="1391" y="485"/>
                    </a:cubicBezTo>
                    <a:cubicBezTo>
                      <a:pt x="1402" y="485"/>
                      <a:pt x="1413" y="485"/>
                      <a:pt x="1425" y="485"/>
                    </a:cubicBezTo>
                    <a:cubicBezTo>
                      <a:pt x="1428" y="485"/>
                      <a:pt x="1429" y="485"/>
                      <a:pt x="1429" y="481"/>
                    </a:cubicBezTo>
                    <a:cubicBezTo>
                      <a:pt x="1428" y="449"/>
                      <a:pt x="1429" y="417"/>
                      <a:pt x="1429" y="385"/>
                    </a:cubicBezTo>
                    <a:cubicBezTo>
                      <a:pt x="1429" y="333"/>
                      <a:pt x="1429" y="281"/>
                      <a:pt x="1429" y="230"/>
                    </a:cubicBezTo>
                    <a:cubicBezTo>
                      <a:pt x="1429" y="225"/>
                      <a:pt x="1429" y="225"/>
                      <a:pt x="1424" y="225"/>
                    </a:cubicBezTo>
                    <a:cubicBezTo>
                      <a:pt x="1413" y="225"/>
                      <a:pt x="1402" y="225"/>
                      <a:pt x="1391" y="225"/>
                    </a:cubicBezTo>
                    <a:cubicBezTo>
                      <a:pt x="1388" y="225"/>
                      <a:pt x="1387" y="226"/>
                      <a:pt x="1387" y="229"/>
                    </a:cubicBezTo>
                    <a:cubicBezTo>
                      <a:pt x="1387" y="271"/>
                      <a:pt x="1387" y="313"/>
                      <a:pt x="1387" y="355"/>
                    </a:cubicBezTo>
                    <a:cubicBezTo>
                      <a:pt x="1387" y="397"/>
                      <a:pt x="1387" y="439"/>
                      <a:pt x="1387" y="481"/>
                    </a:cubicBezTo>
                    <a:close/>
                    <a:moveTo>
                      <a:pt x="1436" y="132"/>
                    </a:moveTo>
                    <a:cubicBezTo>
                      <a:pt x="1436" y="117"/>
                      <a:pt x="1424" y="105"/>
                      <a:pt x="1408" y="105"/>
                    </a:cubicBezTo>
                    <a:cubicBezTo>
                      <a:pt x="1393" y="105"/>
                      <a:pt x="1381" y="117"/>
                      <a:pt x="1381" y="133"/>
                    </a:cubicBezTo>
                    <a:cubicBezTo>
                      <a:pt x="1381" y="148"/>
                      <a:pt x="1392" y="160"/>
                      <a:pt x="1408" y="160"/>
                    </a:cubicBezTo>
                    <a:cubicBezTo>
                      <a:pt x="1424" y="160"/>
                      <a:pt x="1436" y="148"/>
                      <a:pt x="1436" y="132"/>
                    </a:cubicBezTo>
                    <a:close/>
                    <a:moveTo>
                      <a:pt x="1" y="486"/>
                    </a:moveTo>
                    <a:cubicBezTo>
                      <a:pt x="1" y="486"/>
                      <a:pt x="1" y="486"/>
                      <a:pt x="1" y="486"/>
                    </a:cubicBezTo>
                    <a:cubicBezTo>
                      <a:pt x="1" y="486"/>
                      <a:pt x="1" y="486"/>
                      <a:pt x="2" y="486"/>
                    </a:cubicBezTo>
                    <a:cubicBezTo>
                      <a:pt x="2" y="486"/>
                      <a:pt x="2" y="486"/>
                      <a:pt x="2" y="486"/>
                    </a:cubicBezTo>
                    <a:cubicBezTo>
                      <a:pt x="1" y="486"/>
                      <a:pt x="1" y="486"/>
                      <a:pt x="1" y="486"/>
                    </a:cubicBezTo>
                    <a:close/>
                  </a:path>
                </a:pathLst>
              </a:custGeom>
              <a:solidFill>
                <a:srgbClr val="DC3C00"/>
              </a:solidFill>
              <a:ln>
                <a:noFill/>
              </a:ln>
              <a:extLst/>
            </p:spPr>
            <p:txBody>
              <a:bodyPr vert="horz" wrap="square" lIns="89606" tIns="44803" rIns="89606" bIns="44803" numCol="1" anchor="t" anchorCtr="0" compatLnSpc="1">
                <a:prstTxWarp prst="textNoShape">
                  <a:avLst/>
                </a:prstTxWarp>
              </a:bodyPr>
              <a:lstStyle/>
              <a:p>
                <a:pPr defTabSz="914005"/>
                <a:endParaRPr lang="en-US" sz="1764">
                  <a:solidFill>
                    <a:prstClr val="black"/>
                  </a:solidFill>
                </a:endParaRPr>
              </a:p>
            </p:txBody>
          </p:sp>
          <p:sp>
            <p:nvSpPr>
              <p:cNvPr id="59" name="Freeform 5"/>
              <p:cNvSpPr>
                <a:spLocks noEditPoints="1"/>
              </p:cNvSpPr>
              <p:nvPr/>
            </p:nvSpPr>
            <p:spPr bwMode="auto">
              <a:xfrm>
                <a:off x="3405263" y="4223288"/>
                <a:ext cx="2055301" cy="412914"/>
              </a:xfrm>
              <a:custGeom>
                <a:avLst/>
                <a:gdLst>
                  <a:gd name="T0" fmla="*/ 271 w 1687"/>
                  <a:gd name="T1" fmla="*/ 82 h 337"/>
                  <a:gd name="T2" fmla="*/ 348 w 1687"/>
                  <a:gd name="T3" fmla="*/ 192 h 337"/>
                  <a:gd name="T4" fmla="*/ 238 w 1687"/>
                  <a:gd name="T5" fmla="*/ 291 h 337"/>
                  <a:gd name="T6" fmla="*/ 260 w 1687"/>
                  <a:gd name="T7" fmla="*/ 232 h 337"/>
                  <a:gd name="T8" fmla="*/ 301 w 1687"/>
                  <a:gd name="T9" fmla="*/ 141 h 337"/>
                  <a:gd name="T10" fmla="*/ 215 w 1687"/>
                  <a:gd name="T11" fmla="*/ 80 h 337"/>
                  <a:gd name="T12" fmla="*/ 579 w 1687"/>
                  <a:gd name="T13" fmla="*/ 62 h 337"/>
                  <a:gd name="T14" fmla="*/ 602 w 1687"/>
                  <a:gd name="T15" fmla="*/ 265 h 337"/>
                  <a:gd name="T16" fmla="*/ 676 w 1687"/>
                  <a:gd name="T17" fmla="*/ 191 h 337"/>
                  <a:gd name="T18" fmla="*/ 699 w 1687"/>
                  <a:gd name="T19" fmla="*/ 181 h 337"/>
                  <a:gd name="T20" fmla="*/ 602 w 1687"/>
                  <a:gd name="T21" fmla="*/ 143 h 337"/>
                  <a:gd name="T22" fmla="*/ 453 w 1687"/>
                  <a:gd name="T23" fmla="*/ 156 h 337"/>
                  <a:gd name="T24" fmla="*/ 469 w 1687"/>
                  <a:gd name="T25" fmla="*/ 250 h 337"/>
                  <a:gd name="T26" fmla="*/ 549 w 1687"/>
                  <a:gd name="T27" fmla="*/ 231 h 337"/>
                  <a:gd name="T28" fmla="*/ 496 w 1687"/>
                  <a:gd name="T29" fmla="*/ 86 h 337"/>
                  <a:gd name="T30" fmla="*/ 1468 w 1687"/>
                  <a:gd name="T31" fmla="*/ 126 h 337"/>
                  <a:gd name="T32" fmla="*/ 1488 w 1687"/>
                  <a:gd name="T33" fmla="*/ 265 h 337"/>
                  <a:gd name="T34" fmla="*/ 1561 w 1687"/>
                  <a:gd name="T35" fmla="*/ 265 h 337"/>
                  <a:gd name="T36" fmla="*/ 1583 w 1687"/>
                  <a:gd name="T37" fmla="*/ 164 h 337"/>
                  <a:gd name="T38" fmla="*/ 1651 w 1687"/>
                  <a:gd name="T39" fmla="*/ 237 h 337"/>
                  <a:gd name="T40" fmla="*/ 1687 w 1687"/>
                  <a:gd name="T41" fmla="*/ 142 h 337"/>
                  <a:gd name="T42" fmla="*/ 1651 w 1687"/>
                  <a:gd name="T43" fmla="*/ 87 h 337"/>
                  <a:gd name="T44" fmla="*/ 1624 w 1687"/>
                  <a:gd name="T45" fmla="*/ 126 h 337"/>
                  <a:gd name="T46" fmla="*/ 1623 w 1687"/>
                  <a:gd name="T47" fmla="*/ 146 h 337"/>
                  <a:gd name="T48" fmla="*/ 1687 w 1687"/>
                  <a:gd name="T49" fmla="*/ 266 h 337"/>
                  <a:gd name="T50" fmla="*/ 898 w 1687"/>
                  <a:gd name="T51" fmla="*/ 149 h 337"/>
                  <a:gd name="T52" fmla="*/ 872 w 1687"/>
                  <a:gd name="T53" fmla="*/ 129 h 337"/>
                  <a:gd name="T54" fmla="*/ 895 w 1687"/>
                  <a:gd name="T55" fmla="*/ 263 h 337"/>
                  <a:gd name="T56" fmla="*/ 947 w 1687"/>
                  <a:gd name="T57" fmla="*/ 130 h 337"/>
                  <a:gd name="T58" fmla="*/ 1403 w 1687"/>
                  <a:gd name="T59" fmla="*/ 192 h 337"/>
                  <a:gd name="T60" fmla="*/ 1426 w 1687"/>
                  <a:gd name="T61" fmla="*/ 198 h 337"/>
                  <a:gd name="T62" fmla="*/ 1415 w 1687"/>
                  <a:gd name="T63" fmla="*/ 89 h 337"/>
                  <a:gd name="T64" fmla="*/ 0 w 1687"/>
                  <a:gd name="T65" fmla="*/ 298 h 337"/>
                  <a:gd name="T66" fmla="*/ 197 w 1687"/>
                  <a:gd name="T67" fmla="*/ 169 h 337"/>
                  <a:gd name="T68" fmla="*/ 100 w 1687"/>
                  <a:gd name="T69" fmla="*/ 122 h 337"/>
                  <a:gd name="T70" fmla="*/ 64 w 1687"/>
                  <a:gd name="T71" fmla="*/ 166 h 337"/>
                  <a:gd name="T72" fmla="*/ 75 w 1687"/>
                  <a:gd name="T73" fmla="*/ 214 h 337"/>
                  <a:gd name="T74" fmla="*/ 123 w 1687"/>
                  <a:gd name="T75" fmla="*/ 213 h 337"/>
                  <a:gd name="T76" fmla="*/ 1128 w 1687"/>
                  <a:gd name="T77" fmla="*/ 265 h 337"/>
                  <a:gd name="T78" fmla="*/ 1104 w 1687"/>
                  <a:gd name="T79" fmla="*/ 169 h 337"/>
                  <a:gd name="T80" fmla="*/ 1228 w 1687"/>
                  <a:gd name="T81" fmla="*/ 123 h 337"/>
                  <a:gd name="T82" fmla="*/ 1128 w 1687"/>
                  <a:gd name="T83" fmla="*/ 131 h 337"/>
                  <a:gd name="T84" fmla="*/ 1170 w 1687"/>
                  <a:gd name="T85" fmla="*/ 91 h 337"/>
                  <a:gd name="T86" fmla="*/ 989 w 1687"/>
                  <a:gd name="T87" fmla="*/ 243 h 337"/>
                  <a:gd name="T88" fmla="*/ 1004 w 1687"/>
                  <a:gd name="T89" fmla="*/ 273 h 337"/>
                  <a:gd name="T90" fmla="*/ 1073 w 1687"/>
                  <a:gd name="T91" fmla="*/ 169 h 337"/>
                  <a:gd name="T92" fmla="*/ 978 w 1687"/>
                  <a:gd name="T93" fmla="*/ 184 h 337"/>
                  <a:gd name="T94" fmla="*/ 1366 w 1687"/>
                  <a:gd name="T95" fmla="*/ 238 h 337"/>
                  <a:gd name="T96" fmla="*/ 1343 w 1687"/>
                  <a:gd name="T97" fmla="*/ 131 h 337"/>
                  <a:gd name="T98" fmla="*/ 1309 w 1687"/>
                  <a:gd name="T99" fmla="*/ 142 h 337"/>
                  <a:gd name="T100" fmla="*/ 1351 w 1687"/>
                  <a:gd name="T101" fmla="*/ 197 h 337"/>
                  <a:gd name="T102" fmla="*/ 813 w 1687"/>
                  <a:gd name="T103" fmla="*/ 247 h 337"/>
                  <a:gd name="T104" fmla="*/ 807 w 1687"/>
                  <a:gd name="T105" fmla="*/ 179 h 337"/>
                  <a:gd name="T106" fmla="*/ 736 w 1687"/>
                  <a:gd name="T107" fmla="*/ 159 h 337"/>
                  <a:gd name="T108" fmla="*/ 836 w 1687"/>
                  <a:gd name="T109" fmla="*/ 174 h 337"/>
                  <a:gd name="T110" fmla="*/ 747 w 1687"/>
                  <a:gd name="T111" fmla="*/ 224 h 337"/>
                  <a:gd name="T112" fmla="*/ 809 w 1687"/>
                  <a:gd name="T113" fmla="*/ 1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87" h="337">
                    <a:moveTo>
                      <a:pt x="215" y="80"/>
                    </a:moveTo>
                    <a:cubicBezTo>
                      <a:pt x="215" y="73"/>
                      <a:pt x="216" y="67"/>
                      <a:pt x="215" y="60"/>
                    </a:cubicBezTo>
                    <a:cubicBezTo>
                      <a:pt x="215" y="58"/>
                      <a:pt x="216" y="56"/>
                      <a:pt x="218" y="55"/>
                    </a:cubicBezTo>
                    <a:cubicBezTo>
                      <a:pt x="228" y="46"/>
                      <a:pt x="242" y="44"/>
                      <a:pt x="253" y="50"/>
                    </a:cubicBezTo>
                    <a:cubicBezTo>
                      <a:pt x="265" y="57"/>
                      <a:pt x="271" y="68"/>
                      <a:pt x="271" y="82"/>
                    </a:cubicBezTo>
                    <a:cubicBezTo>
                      <a:pt x="271" y="85"/>
                      <a:pt x="272" y="87"/>
                      <a:pt x="275" y="88"/>
                    </a:cubicBezTo>
                    <a:cubicBezTo>
                      <a:pt x="294" y="98"/>
                      <a:pt x="308" y="113"/>
                      <a:pt x="317" y="132"/>
                    </a:cubicBezTo>
                    <a:cubicBezTo>
                      <a:pt x="318" y="134"/>
                      <a:pt x="318" y="136"/>
                      <a:pt x="321" y="136"/>
                    </a:cubicBezTo>
                    <a:cubicBezTo>
                      <a:pt x="336" y="134"/>
                      <a:pt x="348" y="142"/>
                      <a:pt x="354" y="154"/>
                    </a:cubicBezTo>
                    <a:cubicBezTo>
                      <a:pt x="360" y="167"/>
                      <a:pt x="357" y="182"/>
                      <a:pt x="348" y="192"/>
                    </a:cubicBezTo>
                    <a:cubicBezTo>
                      <a:pt x="340" y="200"/>
                      <a:pt x="332" y="203"/>
                      <a:pt x="321" y="202"/>
                    </a:cubicBezTo>
                    <a:cubicBezTo>
                      <a:pt x="319" y="202"/>
                      <a:pt x="318" y="202"/>
                      <a:pt x="317" y="204"/>
                    </a:cubicBezTo>
                    <a:cubicBezTo>
                      <a:pt x="308" y="225"/>
                      <a:pt x="294" y="241"/>
                      <a:pt x="273" y="250"/>
                    </a:cubicBezTo>
                    <a:cubicBezTo>
                      <a:pt x="270" y="251"/>
                      <a:pt x="271" y="253"/>
                      <a:pt x="271" y="255"/>
                    </a:cubicBezTo>
                    <a:cubicBezTo>
                      <a:pt x="272" y="275"/>
                      <a:pt x="257" y="291"/>
                      <a:pt x="238" y="291"/>
                    </a:cubicBezTo>
                    <a:cubicBezTo>
                      <a:pt x="234" y="291"/>
                      <a:pt x="230" y="290"/>
                      <a:pt x="226" y="288"/>
                    </a:cubicBezTo>
                    <a:cubicBezTo>
                      <a:pt x="219" y="285"/>
                      <a:pt x="215" y="281"/>
                      <a:pt x="215" y="272"/>
                    </a:cubicBezTo>
                    <a:cubicBezTo>
                      <a:pt x="216" y="261"/>
                      <a:pt x="216" y="249"/>
                      <a:pt x="215" y="238"/>
                    </a:cubicBezTo>
                    <a:cubicBezTo>
                      <a:pt x="215" y="235"/>
                      <a:pt x="216" y="233"/>
                      <a:pt x="219" y="231"/>
                    </a:cubicBezTo>
                    <a:cubicBezTo>
                      <a:pt x="231" y="221"/>
                      <a:pt x="248" y="222"/>
                      <a:pt x="260" y="232"/>
                    </a:cubicBezTo>
                    <a:cubicBezTo>
                      <a:pt x="262" y="234"/>
                      <a:pt x="264" y="234"/>
                      <a:pt x="267" y="233"/>
                    </a:cubicBezTo>
                    <a:cubicBezTo>
                      <a:pt x="283" y="225"/>
                      <a:pt x="294" y="213"/>
                      <a:pt x="301" y="197"/>
                    </a:cubicBezTo>
                    <a:cubicBezTo>
                      <a:pt x="302" y="195"/>
                      <a:pt x="302" y="193"/>
                      <a:pt x="301" y="191"/>
                    </a:cubicBezTo>
                    <a:cubicBezTo>
                      <a:pt x="289" y="177"/>
                      <a:pt x="289" y="161"/>
                      <a:pt x="300" y="147"/>
                    </a:cubicBezTo>
                    <a:cubicBezTo>
                      <a:pt x="302" y="145"/>
                      <a:pt x="303" y="143"/>
                      <a:pt x="301" y="141"/>
                    </a:cubicBezTo>
                    <a:cubicBezTo>
                      <a:pt x="294" y="124"/>
                      <a:pt x="282" y="112"/>
                      <a:pt x="266" y="104"/>
                    </a:cubicBezTo>
                    <a:cubicBezTo>
                      <a:pt x="264" y="103"/>
                      <a:pt x="262" y="103"/>
                      <a:pt x="260" y="105"/>
                    </a:cubicBezTo>
                    <a:cubicBezTo>
                      <a:pt x="248" y="116"/>
                      <a:pt x="231" y="117"/>
                      <a:pt x="218" y="106"/>
                    </a:cubicBezTo>
                    <a:cubicBezTo>
                      <a:pt x="216" y="105"/>
                      <a:pt x="215" y="103"/>
                      <a:pt x="215" y="100"/>
                    </a:cubicBezTo>
                    <a:cubicBezTo>
                      <a:pt x="216" y="93"/>
                      <a:pt x="215" y="87"/>
                      <a:pt x="215" y="80"/>
                    </a:cubicBezTo>
                    <a:close/>
                    <a:moveTo>
                      <a:pt x="602" y="143"/>
                    </a:moveTo>
                    <a:cubicBezTo>
                      <a:pt x="602" y="116"/>
                      <a:pt x="602" y="88"/>
                      <a:pt x="602" y="61"/>
                    </a:cubicBezTo>
                    <a:cubicBezTo>
                      <a:pt x="602" y="58"/>
                      <a:pt x="602" y="56"/>
                      <a:pt x="598" y="56"/>
                    </a:cubicBezTo>
                    <a:cubicBezTo>
                      <a:pt x="593" y="57"/>
                      <a:pt x="589" y="57"/>
                      <a:pt x="584" y="56"/>
                    </a:cubicBezTo>
                    <a:cubicBezTo>
                      <a:pt x="580" y="56"/>
                      <a:pt x="579" y="58"/>
                      <a:pt x="579" y="62"/>
                    </a:cubicBezTo>
                    <a:cubicBezTo>
                      <a:pt x="579" y="126"/>
                      <a:pt x="579" y="190"/>
                      <a:pt x="579" y="254"/>
                    </a:cubicBezTo>
                    <a:cubicBezTo>
                      <a:pt x="579" y="258"/>
                      <a:pt x="579" y="262"/>
                      <a:pt x="579" y="266"/>
                    </a:cubicBezTo>
                    <a:cubicBezTo>
                      <a:pt x="579" y="269"/>
                      <a:pt x="580" y="270"/>
                      <a:pt x="583" y="270"/>
                    </a:cubicBezTo>
                    <a:cubicBezTo>
                      <a:pt x="588" y="270"/>
                      <a:pt x="593" y="270"/>
                      <a:pt x="598" y="270"/>
                    </a:cubicBezTo>
                    <a:cubicBezTo>
                      <a:pt x="601" y="270"/>
                      <a:pt x="602" y="269"/>
                      <a:pt x="602" y="265"/>
                    </a:cubicBezTo>
                    <a:cubicBezTo>
                      <a:pt x="602" y="239"/>
                      <a:pt x="602" y="213"/>
                      <a:pt x="602" y="187"/>
                    </a:cubicBezTo>
                    <a:cubicBezTo>
                      <a:pt x="602" y="175"/>
                      <a:pt x="606" y="164"/>
                      <a:pt x="614" y="154"/>
                    </a:cubicBezTo>
                    <a:cubicBezTo>
                      <a:pt x="625" y="143"/>
                      <a:pt x="637" y="140"/>
                      <a:pt x="652" y="143"/>
                    </a:cubicBezTo>
                    <a:cubicBezTo>
                      <a:pt x="666" y="147"/>
                      <a:pt x="671" y="157"/>
                      <a:pt x="674" y="170"/>
                    </a:cubicBezTo>
                    <a:cubicBezTo>
                      <a:pt x="675" y="177"/>
                      <a:pt x="676" y="184"/>
                      <a:pt x="676" y="191"/>
                    </a:cubicBezTo>
                    <a:cubicBezTo>
                      <a:pt x="676" y="215"/>
                      <a:pt x="676" y="240"/>
                      <a:pt x="675" y="265"/>
                    </a:cubicBezTo>
                    <a:cubicBezTo>
                      <a:pt x="675" y="269"/>
                      <a:pt x="677" y="270"/>
                      <a:pt x="681" y="270"/>
                    </a:cubicBezTo>
                    <a:cubicBezTo>
                      <a:pt x="686" y="270"/>
                      <a:pt x="690" y="270"/>
                      <a:pt x="695" y="270"/>
                    </a:cubicBezTo>
                    <a:cubicBezTo>
                      <a:pt x="698" y="270"/>
                      <a:pt x="699" y="269"/>
                      <a:pt x="699" y="265"/>
                    </a:cubicBezTo>
                    <a:cubicBezTo>
                      <a:pt x="699" y="237"/>
                      <a:pt x="699" y="209"/>
                      <a:pt x="699" y="181"/>
                    </a:cubicBezTo>
                    <a:cubicBezTo>
                      <a:pt x="699" y="174"/>
                      <a:pt x="698" y="167"/>
                      <a:pt x="697" y="160"/>
                    </a:cubicBezTo>
                    <a:cubicBezTo>
                      <a:pt x="694" y="147"/>
                      <a:pt x="688" y="135"/>
                      <a:pt x="675" y="128"/>
                    </a:cubicBezTo>
                    <a:cubicBezTo>
                      <a:pt x="656" y="117"/>
                      <a:pt x="628" y="122"/>
                      <a:pt x="612" y="137"/>
                    </a:cubicBezTo>
                    <a:cubicBezTo>
                      <a:pt x="609" y="141"/>
                      <a:pt x="606" y="145"/>
                      <a:pt x="602" y="149"/>
                    </a:cubicBezTo>
                    <a:cubicBezTo>
                      <a:pt x="602" y="147"/>
                      <a:pt x="602" y="145"/>
                      <a:pt x="602" y="143"/>
                    </a:cubicBezTo>
                    <a:close/>
                    <a:moveTo>
                      <a:pt x="541" y="75"/>
                    </a:moveTo>
                    <a:cubicBezTo>
                      <a:pt x="541" y="72"/>
                      <a:pt x="541" y="71"/>
                      <a:pt x="538" y="70"/>
                    </a:cubicBezTo>
                    <a:cubicBezTo>
                      <a:pt x="532" y="68"/>
                      <a:pt x="526" y="66"/>
                      <a:pt x="520" y="66"/>
                    </a:cubicBezTo>
                    <a:cubicBezTo>
                      <a:pt x="503" y="64"/>
                      <a:pt x="485" y="64"/>
                      <a:pt x="469" y="71"/>
                    </a:cubicBezTo>
                    <a:cubicBezTo>
                      <a:pt x="429" y="89"/>
                      <a:pt x="430" y="136"/>
                      <a:pt x="453" y="156"/>
                    </a:cubicBezTo>
                    <a:cubicBezTo>
                      <a:pt x="463" y="165"/>
                      <a:pt x="474" y="172"/>
                      <a:pt x="485" y="178"/>
                    </a:cubicBezTo>
                    <a:cubicBezTo>
                      <a:pt x="496" y="184"/>
                      <a:pt x="507" y="191"/>
                      <a:pt x="516" y="200"/>
                    </a:cubicBezTo>
                    <a:cubicBezTo>
                      <a:pt x="525" y="209"/>
                      <a:pt x="527" y="220"/>
                      <a:pt x="523" y="232"/>
                    </a:cubicBezTo>
                    <a:cubicBezTo>
                      <a:pt x="520" y="243"/>
                      <a:pt x="511" y="248"/>
                      <a:pt x="500" y="251"/>
                    </a:cubicBezTo>
                    <a:cubicBezTo>
                      <a:pt x="490" y="253"/>
                      <a:pt x="480" y="252"/>
                      <a:pt x="469" y="250"/>
                    </a:cubicBezTo>
                    <a:cubicBezTo>
                      <a:pt x="458" y="247"/>
                      <a:pt x="447" y="242"/>
                      <a:pt x="437" y="234"/>
                    </a:cubicBezTo>
                    <a:cubicBezTo>
                      <a:pt x="437" y="242"/>
                      <a:pt x="438" y="250"/>
                      <a:pt x="437" y="257"/>
                    </a:cubicBezTo>
                    <a:cubicBezTo>
                      <a:pt x="437" y="261"/>
                      <a:pt x="438" y="263"/>
                      <a:pt x="442" y="265"/>
                    </a:cubicBezTo>
                    <a:cubicBezTo>
                      <a:pt x="464" y="273"/>
                      <a:pt x="486" y="277"/>
                      <a:pt x="509" y="270"/>
                    </a:cubicBezTo>
                    <a:cubicBezTo>
                      <a:pt x="529" y="265"/>
                      <a:pt x="544" y="253"/>
                      <a:pt x="549" y="231"/>
                    </a:cubicBezTo>
                    <a:cubicBezTo>
                      <a:pt x="553" y="209"/>
                      <a:pt x="546" y="191"/>
                      <a:pt x="528" y="178"/>
                    </a:cubicBezTo>
                    <a:cubicBezTo>
                      <a:pt x="517" y="169"/>
                      <a:pt x="505" y="162"/>
                      <a:pt x="493" y="155"/>
                    </a:cubicBezTo>
                    <a:cubicBezTo>
                      <a:pt x="485" y="151"/>
                      <a:pt x="477" y="146"/>
                      <a:pt x="471" y="139"/>
                    </a:cubicBezTo>
                    <a:cubicBezTo>
                      <a:pt x="456" y="124"/>
                      <a:pt x="461" y="100"/>
                      <a:pt x="480" y="90"/>
                    </a:cubicBezTo>
                    <a:cubicBezTo>
                      <a:pt x="485" y="88"/>
                      <a:pt x="490" y="87"/>
                      <a:pt x="496" y="86"/>
                    </a:cubicBezTo>
                    <a:cubicBezTo>
                      <a:pt x="512" y="86"/>
                      <a:pt x="527" y="88"/>
                      <a:pt x="541" y="99"/>
                    </a:cubicBezTo>
                    <a:cubicBezTo>
                      <a:pt x="541" y="90"/>
                      <a:pt x="541" y="82"/>
                      <a:pt x="541" y="75"/>
                    </a:cubicBezTo>
                    <a:close/>
                    <a:moveTo>
                      <a:pt x="1488" y="129"/>
                    </a:moveTo>
                    <a:cubicBezTo>
                      <a:pt x="1488" y="127"/>
                      <a:pt x="1488" y="125"/>
                      <a:pt x="1484" y="126"/>
                    </a:cubicBezTo>
                    <a:cubicBezTo>
                      <a:pt x="1479" y="126"/>
                      <a:pt x="1474" y="126"/>
                      <a:pt x="1468" y="126"/>
                    </a:cubicBezTo>
                    <a:cubicBezTo>
                      <a:pt x="1465" y="126"/>
                      <a:pt x="1465" y="127"/>
                      <a:pt x="1465" y="129"/>
                    </a:cubicBezTo>
                    <a:cubicBezTo>
                      <a:pt x="1465" y="175"/>
                      <a:pt x="1465" y="220"/>
                      <a:pt x="1465" y="266"/>
                    </a:cubicBezTo>
                    <a:cubicBezTo>
                      <a:pt x="1465" y="269"/>
                      <a:pt x="1466" y="270"/>
                      <a:pt x="1469" y="270"/>
                    </a:cubicBezTo>
                    <a:cubicBezTo>
                      <a:pt x="1474" y="270"/>
                      <a:pt x="1478" y="270"/>
                      <a:pt x="1483" y="270"/>
                    </a:cubicBezTo>
                    <a:cubicBezTo>
                      <a:pt x="1487" y="270"/>
                      <a:pt x="1488" y="269"/>
                      <a:pt x="1488" y="265"/>
                    </a:cubicBezTo>
                    <a:cubicBezTo>
                      <a:pt x="1488" y="239"/>
                      <a:pt x="1488" y="212"/>
                      <a:pt x="1488" y="186"/>
                    </a:cubicBezTo>
                    <a:cubicBezTo>
                      <a:pt x="1488" y="172"/>
                      <a:pt x="1493" y="160"/>
                      <a:pt x="1504" y="151"/>
                    </a:cubicBezTo>
                    <a:cubicBezTo>
                      <a:pt x="1525" y="133"/>
                      <a:pt x="1553" y="142"/>
                      <a:pt x="1559" y="169"/>
                    </a:cubicBezTo>
                    <a:cubicBezTo>
                      <a:pt x="1561" y="175"/>
                      <a:pt x="1561" y="182"/>
                      <a:pt x="1561" y="188"/>
                    </a:cubicBezTo>
                    <a:cubicBezTo>
                      <a:pt x="1561" y="214"/>
                      <a:pt x="1561" y="239"/>
                      <a:pt x="1561" y="265"/>
                    </a:cubicBezTo>
                    <a:cubicBezTo>
                      <a:pt x="1561" y="269"/>
                      <a:pt x="1562" y="270"/>
                      <a:pt x="1566" y="270"/>
                    </a:cubicBezTo>
                    <a:cubicBezTo>
                      <a:pt x="1571" y="270"/>
                      <a:pt x="1575" y="270"/>
                      <a:pt x="1580" y="270"/>
                    </a:cubicBezTo>
                    <a:cubicBezTo>
                      <a:pt x="1584" y="270"/>
                      <a:pt x="1584" y="269"/>
                      <a:pt x="1584" y="265"/>
                    </a:cubicBezTo>
                    <a:cubicBezTo>
                      <a:pt x="1584" y="237"/>
                      <a:pt x="1584" y="209"/>
                      <a:pt x="1584" y="180"/>
                    </a:cubicBezTo>
                    <a:cubicBezTo>
                      <a:pt x="1584" y="175"/>
                      <a:pt x="1584" y="169"/>
                      <a:pt x="1583" y="164"/>
                    </a:cubicBezTo>
                    <a:cubicBezTo>
                      <a:pt x="1577" y="131"/>
                      <a:pt x="1555" y="118"/>
                      <a:pt x="1524" y="123"/>
                    </a:cubicBezTo>
                    <a:cubicBezTo>
                      <a:pt x="1508" y="126"/>
                      <a:pt x="1497" y="135"/>
                      <a:pt x="1488" y="149"/>
                    </a:cubicBezTo>
                    <a:cubicBezTo>
                      <a:pt x="1488" y="142"/>
                      <a:pt x="1488" y="136"/>
                      <a:pt x="1488" y="129"/>
                    </a:cubicBezTo>
                    <a:close/>
                    <a:moveTo>
                      <a:pt x="1681" y="252"/>
                    </a:moveTo>
                    <a:cubicBezTo>
                      <a:pt x="1667" y="257"/>
                      <a:pt x="1654" y="251"/>
                      <a:pt x="1651" y="237"/>
                    </a:cubicBezTo>
                    <a:cubicBezTo>
                      <a:pt x="1651" y="234"/>
                      <a:pt x="1651" y="232"/>
                      <a:pt x="1651" y="229"/>
                    </a:cubicBezTo>
                    <a:cubicBezTo>
                      <a:pt x="1651" y="203"/>
                      <a:pt x="1651" y="176"/>
                      <a:pt x="1651" y="150"/>
                    </a:cubicBezTo>
                    <a:cubicBezTo>
                      <a:pt x="1651" y="147"/>
                      <a:pt x="1651" y="146"/>
                      <a:pt x="1655" y="146"/>
                    </a:cubicBezTo>
                    <a:cubicBezTo>
                      <a:pt x="1664" y="146"/>
                      <a:pt x="1674" y="146"/>
                      <a:pt x="1683" y="146"/>
                    </a:cubicBezTo>
                    <a:cubicBezTo>
                      <a:pt x="1686" y="146"/>
                      <a:pt x="1687" y="145"/>
                      <a:pt x="1687" y="142"/>
                    </a:cubicBezTo>
                    <a:cubicBezTo>
                      <a:pt x="1687" y="138"/>
                      <a:pt x="1687" y="134"/>
                      <a:pt x="1687" y="129"/>
                    </a:cubicBezTo>
                    <a:cubicBezTo>
                      <a:pt x="1687" y="126"/>
                      <a:pt x="1686" y="126"/>
                      <a:pt x="1683" y="126"/>
                    </a:cubicBezTo>
                    <a:cubicBezTo>
                      <a:pt x="1674" y="126"/>
                      <a:pt x="1664" y="126"/>
                      <a:pt x="1655" y="126"/>
                    </a:cubicBezTo>
                    <a:cubicBezTo>
                      <a:pt x="1651" y="126"/>
                      <a:pt x="1650" y="125"/>
                      <a:pt x="1651" y="121"/>
                    </a:cubicBezTo>
                    <a:cubicBezTo>
                      <a:pt x="1651" y="110"/>
                      <a:pt x="1651" y="99"/>
                      <a:pt x="1651" y="87"/>
                    </a:cubicBezTo>
                    <a:cubicBezTo>
                      <a:pt x="1651" y="85"/>
                      <a:pt x="1651" y="83"/>
                      <a:pt x="1647" y="84"/>
                    </a:cubicBezTo>
                    <a:cubicBezTo>
                      <a:pt x="1641" y="86"/>
                      <a:pt x="1636" y="88"/>
                      <a:pt x="1630" y="90"/>
                    </a:cubicBezTo>
                    <a:cubicBezTo>
                      <a:pt x="1628" y="90"/>
                      <a:pt x="1627" y="91"/>
                      <a:pt x="1627" y="94"/>
                    </a:cubicBezTo>
                    <a:cubicBezTo>
                      <a:pt x="1627" y="103"/>
                      <a:pt x="1627" y="113"/>
                      <a:pt x="1627" y="122"/>
                    </a:cubicBezTo>
                    <a:cubicBezTo>
                      <a:pt x="1627" y="125"/>
                      <a:pt x="1627" y="126"/>
                      <a:pt x="1624" y="126"/>
                    </a:cubicBezTo>
                    <a:cubicBezTo>
                      <a:pt x="1618" y="126"/>
                      <a:pt x="1612" y="126"/>
                      <a:pt x="1606" y="126"/>
                    </a:cubicBezTo>
                    <a:cubicBezTo>
                      <a:pt x="1603" y="126"/>
                      <a:pt x="1602" y="126"/>
                      <a:pt x="1602" y="129"/>
                    </a:cubicBezTo>
                    <a:cubicBezTo>
                      <a:pt x="1602" y="133"/>
                      <a:pt x="1602" y="138"/>
                      <a:pt x="1602" y="143"/>
                    </a:cubicBezTo>
                    <a:cubicBezTo>
                      <a:pt x="1602" y="145"/>
                      <a:pt x="1603" y="146"/>
                      <a:pt x="1605" y="146"/>
                    </a:cubicBezTo>
                    <a:cubicBezTo>
                      <a:pt x="1611" y="146"/>
                      <a:pt x="1617" y="146"/>
                      <a:pt x="1623" y="146"/>
                    </a:cubicBezTo>
                    <a:cubicBezTo>
                      <a:pt x="1626" y="145"/>
                      <a:pt x="1627" y="146"/>
                      <a:pt x="1627" y="150"/>
                    </a:cubicBezTo>
                    <a:cubicBezTo>
                      <a:pt x="1627" y="178"/>
                      <a:pt x="1627" y="206"/>
                      <a:pt x="1627" y="233"/>
                    </a:cubicBezTo>
                    <a:cubicBezTo>
                      <a:pt x="1627" y="244"/>
                      <a:pt x="1630" y="254"/>
                      <a:pt x="1637" y="263"/>
                    </a:cubicBezTo>
                    <a:cubicBezTo>
                      <a:pt x="1648" y="276"/>
                      <a:pt x="1673" y="275"/>
                      <a:pt x="1685" y="270"/>
                    </a:cubicBezTo>
                    <a:cubicBezTo>
                      <a:pt x="1686" y="269"/>
                      <a:pt x="1687" y="268"/>
                      <a:pt x="1687" y="266"/>
                    </a:cubicBezTo>
                    <a:cubicBezTo>
                      <a:pt x="1687" y="261"/>
                      <a:pt x="1687" y="255"/>
                      <a:pt x="1687" y="249"/>
                    </a:cubicBezTo>
                    <a:cubicBezTo>
                      <a:pt x="1685" y="250"/>
                      <a:pt x="1683" y="251"/>
                      <a:pt x="1681" y="252"/>
                    </a:cubicBezTo>
                    <a:close/>
                    <a:moveTo>
                      <a:pt x="947" y="130"/>
                    </a:moveTo>
                    <a:cubicBezTo>
                      <a:pt x="948" y="125"/>
                      <a:pt x="945" y="124"/>
                      <a:pt x="941" y="124"/>
                    </a:cubicBezTo>
                    <a:cubicBezTo>
                      <a:pt x="921" y="121"/>
                      <a:pt x="906" y="130"/>
                      <a:pt x="898" y="149"/>
                    </a:cubicBezTo>
                    <a:cubicBezTo>
                      <a:pt x="897" y="151"/>
                      <a:pt x="897" y="153"/>
                      <a:pt x="895" y="154"/>
                    </a:cubicBezTo>
                    <a:cubicBezTo>
                      <a:pt x="895" y="145"/>
                      <a:pt x="895" y="137"/>
                      <a:pt x="895" y="129"/>
                    </a:cubicBezTo>
                    <a:cubicBezTo>
                      <a:pt x="895" y="127"/>
                      <a:pt x="895" y="126"/>
                      <a:pt x="892" y="126"/>
                    </a:cubicBezTo>
                    <a:cubicBezTo>
                      <a:pt x="886" y="126"/>
                      <a:pt x="880" y="126"/>
                      <a:pt x="875" y="126"/>
                    </a:cubicBezTo>
                    <a:cubicBezTo>
                      <a:pt x="872" y="126"/>
                      <a:pt x="872" y="127"/>
                      <a:pt x="872" y="129"/>
                    </a:cubicBezTo>
                    <a:cubicBezTo>
                      <a:pt x="872" y="134"/>
                      <a:pt x="872" y="140"/>
                      <a:pt x="872" y="146"/>
                    </a:cubicBezTo>
                    <a:cubicBezTo>
                      <a:pt x="872" y="185"/>
                      <a:pt x="872" y="225"/>
                      <a:pt x="872" y="265"/>
                    </a:cubicBezTo>
                    <a:cubicBezTo>
                      <a:pt x="872" y="269"/>
                      <a:pt x="872" y="270"/>
                      <a:pt x="876" y="270"/>
                    </a:cubicBezTo>
                    <a:cubicBezTo>
                      <a:pt x="880" y="270"/>
                      <a:pt x="884" y="270"/>
                      <a:pt x="888" y="270"/>
                    </a:cubicBezTo>
                    <a:cubicBezTo>
                      <a:pt x="895" y="270"/>
                      <a:pt x="895" y="270"/>
                      <a:pt x="895" y="263"/>
                    </a:cubicBezTo>
                    <a:cubicBezTo>
                      <a:pt x="895" y="241"/>
                      <a:pt x="895" y="218"/>
                      <a:pt x="895" y="195"/>
                    </a:cubicBezTo>
                    <a:cubicBezTo>
                      <a:pt x="895" y="185"/>
                      <a:pt x="897" y="175"/>
                      <a:pt x="901" y="165"/>
                    </a:cubicBezTo>
                    <a:cubicBezTo>
                      <a:pt x="906" y="156"/>
                      <a:pt x="912" y="147"/>
                      <a:pt x="924" y="145"/>
                    </a:cubicBezTo>
                    <a:cubicBezTo>
                      <a:pt x="932" y="144"/>
                      <a:pt x="939" y="145"/>
                      <a:pt x="947" y="149"/>
                    </a:cubicBezTo>
                    <a:cubicBezTo>
                      <a:pt x="947" y="142"/>
                      <a:pt x="947" y="136"/>
                      <a:pt x="947" y="130"/>
                    </a:cubicBezTo>
                    <a:close/>
                    <a:moveTo>
                      <a:pt x="1426" y="131"/>
                    </a:moveTo>
                    <a:cubicBezTo>
                      <a:pt x="1426" y="126"/>
                      <a:pt x="1425" y="125"/>
                      <a:pt x="1421" y="126"/>
                    </a:cubicBezTo>
                    <a:cubicBezTo>
                      <a:pt x="1416" y="126"/>
                      <a:pt x="1412" y="126"/>
                      <a:pt x="1408" y="126"/>
                    </a:cubicBezTo>
                    <a:cubicBezTo>
                      <a:pt x="1404" y="125"/>
                      <a:pt x="1402" y="126"/>
                      <a:pt x="1403" y="130"/>
                    </a:cubicBezTo>
                    <a:cubicBezTo>
                      <a:pt x="1403" y="151"/>
                      <a:pt x="1403" y="171"/>
                      <a:pt x="1403" y="192"/>
                    </a:cubicBezTo>
                    <a:cubicBezTo>
                      <a:pt x="1403" y="216"/>
                      <a:pt x="1403" y="240"/>
                      <a:pt x="1403" y="265"/>
                    </a:cubicBezTo>
                    <a:cubicBezTo>
                      <a:pt x="1402" y="269"/>
                      <a:pt x="1404" y="270"/>
                      <a:pt x="1408" y="270"/>
                    </a:cubicBezTo>
                    <a:cubicBezTo>
                      <a:pt x="1412" y="270"/>
                      <a:pt x="1417" y="270"/>
                      <a:pt x="1421" y="270"/>
                    </a:cubicBezTo>
                    <a:cubicBezTo>
                      <a:pt x="1425" y="270"/>
                      <a:pt x="1426" y="269"/>
                      <a:pt x="1426" y="265"/>
                    </a:cubicBezTo>
                    <a:cubicBezTo>
                      <a:pt x="1426" y="243"/>
                      <a:pt x="1426" y="220"/>
                      <a:pt x="1426" y="198"/>
                    </a:cubicBezTo>
                    <a:cubicBezTo>
                      <a:pt x="1426" y="176"/>
                      <a:pt x="1426" y="153"/>
                      <a:pt x="1426" y="131"/>
                    </a:cubicBezTo>
                    <a:close/>
                    <a:moveTo>
                      <a:pt x="1430" y="74"/>
                    </a:moveTo>
                    <a:cubicBezTo>
                      <a:pt x="1430" y="66"/>
                      <a:pt x="1423" y="59"/>
                      <a:pt x="1415" y="59"/>
                    </a:cubicBezTo>
                    <a:cubicBezTo>
                      <a:pt x="1406" y="59"/>
                      <a:pt x="1399" y="66"/>
                      <a:pt x="1399" y="74"/>
                    </a:cubicBezTo>
                    <a:cubicBezTo>
                      <a:pt x="1399" y="83"/>
                      <a:pt x="1406" y="89"/>
                      <a:pt x="1415" y="89"/>
                    </a:cubicBezTo>
                    <a:cubicBezTo>
                      <a:pt x="1423" y="89"/>
                      <a:pt x="1430" y="83"/>
                      <a:pt x="1430" y="74"/>
                    </a:cubicBezTo>
                    <a:close/>
                    <a:moveTo>
                      <a:pt x="197" y="332"/>
                    </a:moveTo>
                    <a:cubicBezTo>
                      <a:pt x="197" y="336"/>
                      <a:pt x="196" y="337"/>
                      <a:pt x="192" y="336"/>
                    </a:cubicBezTo>
                    <a:cubicBezTo>
                      <a:pt x="129" y="325"/>
                      <a:pt x="66" y="314"/>
                      <a:pt x="4" y="303"/>
                    </a:cubicBezTo>
                    <a:cubicBezTo>
                      <a:pt x="0" y="302"/>
                      <a:pt x="0" y="301"/>
                      <a:pt x="0" y="298"/>
                    </a:cubicBezTo>
                    <a:cubicBezTo>
                      <a:pt x="0" y="212"/>
                      <a:pt x="0" y="126"/>
                      <a:pt x="0" y="39"/>
                    </a:cubicBezTo>
                    <a:cubicBezTo>
                      <a:pt x="0" y="36"/>
                      <a:pt x="1" y="35"/>
                      <a:pt x="4" y="35"/>
                    </a:cubicBezTo>
                    <a:cubicBezTo>
                      <a:pt x="67" y="23"/>
                      <a:pt x="129" y="12"/>
                      <a:pt x="191" y="1"/>
                    </a:cubicBezTo>
                    <a:cubicBezTo>
                      <a:pt x="196" y="0"/>
                      <a:pt x="197" y="1"/>
                      <a:pt x="197" y="6"/>
                    </a:cubicBezTo>
                    <a:cubicBezTo>
                      <a:pt x="197" y="60"/>
                      <a:pt x="197" y="114"/>
                      <a:pt x="197" y="169"/>
                    </a:cubicBezTo>
                    <a:cubicBezTo>
                      <a:pt x="197" y="223"/>
                      <a:pt x="197" y="278"/>
                      <a:pt x="197" y="332"/>
                    </a:cubicBezTo>
                    <a:close/>
                    <a:moveTo>
                      <a:pt x="106" y="164"/>
                    </a:moveTo>
                    <a:cubicBezTo>
                      <a:pt x="100" y="160"/>
                      <a:pt x="94" y="156"/>
                      <a:pt x="87" y="151"/>
                    </a:cubicBezTo>
                    <a:cubicBezTo>
                      <a:pt x="80" y="146"/>
                      <a:pt x="78" y="138"/>
                      <a:pt x="81" y="131"/>
                    </a:cubicBezTo>
                    <a:cubicBezTo>
                      <a:pt x="84" y="124"/>
                      <a:pt x="91" y="121"/>
                      <a:pt x="100" y="122"/>
                    </a:cubicBezTo>
                    <a:cubicBezTo>
                      <a:pt x="107" y="123"/>
                      <a:pt x="114" y="126"/>
                      <a:pt x="120" y="130"/>
                    </a:cubicBezTo>
                    <a:cubicBezTo>
                      <a:pt x="120" y="121"/>
                      <a:pt x="120" y="113"/>
                      <a:pt x="120" y="104"/>
                    </a:cubicBezTo>
                    <a:cubicBezTo>
                      <a:pt x="120" y="102"/>
                      <a:pt x="119" y="101"/>
                      <a:pt x="117" y="101"/>
                    </a:cubicBezTo>
                    <a:cubicBezTo>
                      <a:pt x="105" y="97"/>
                      <a:pt x="93" y="97"/>
                      <a:pt x="82" y="101"/>
                    </a:cubicBezTo>
                    <a:cubicBezTo>
                      <a:pt x="56" y="109"/>
                      <a:pt x="47" y="143"/>
                      <a:pt x="64" y="166"/>
                    </a:cubicBezTo>
                    <a:cubicBezTo>
                      <a:pt x="69" y="172"/>
                      <a:pt x="75" y="176"/>
                      <a:pt x="81" y="180"/>
                    </a:cubicBezTo>
                    <a:cubicBezTo>
                      <a:pt x="87" y="184"/>
                      <a:pt x="93" y="187"/>
                      <a:pt x="96" y="193"/>
                    </a:cubicBezTo>
                    <a:cubicBezTo>
                      <a:pt x="99" y="198"/>
                      <a:pt x="100" y="203"/>
                      <a:pt x="97" y="209"/>
                    </a:cubicBezTo>
                    <a:cubicBezTo>
                      <a:pt x="95" y="214"/>
                      <a:pt x="90" y="215"/>
                      <a:pt x="84" y="215"/>
                    </a:cubicBezTo>
                    <a:cubicBezTo>
                      <a:pt x="81" y="215"/>
                      <a:pt x="78" y="215"/>
                      <a:pt x="75" y="214"/>
                    </a:cubicBezTo>
                    <a:cubicBezTo>
                      <a:pt x="68" y="212"/>
                      <a:pt x="62" y="207"/>
                      <a:pt x="56" y="201"/>
                    </a:cubicBezTo>
                    <a:cubicBezTo>
                      <a:pt x="56" y="210"/>
                      <a:pt x="57" y="218"/>
                      <a:pt x="56" y="226"/>
                    </a:cubicBezTo>
                    <a:cubicBezTo>
                      <a:pt x="56" y="229"/>
                      <a:pt x="57" y="231"/>
                      <a:pt x="60" y="233"/>
                    </a:cubicBezTo>
                    <a:cubicBezTo>
                      <a:pt x="68" y="237"/>
                      <a:pt x="77" y="239"/>
                      <a:pt x="86" y="239"/>
                    </a:cubicBezTo>
                    <a:cubicBezTo>
                      <a:pt x="105" y="240"/>
                      <a:pt x="119" y="230"/>
                      <a:pt x="123" y="213"/>
                    </a:cubicBezTo>
                    <a:cubicBezTo>
                      <a:pt x="128" y="193"/>
                      <a:pt x="123" y="176"/>
                      <a:pt x="106" y="164"/>
                    </a:cubicBezTo>
                    <a:close/>
                    <a:moveTo>
                      <a:pt x="1167" y="193"/>
                    </a:moveTo>
                    <a:cubicBezTo>
                      <a:pt x="1155" y="194"/>
                      <a:pt x="1144" y="194"/>
                      <a:pt x="1132" y="194"/>
                    </a:cubicBezTo>
                    <a:cubicBezTo>
                      <a:pt x="1129" y="194"/>
                      <a:pt x="1128" y="194"/>
                      <a:pt x="1128" y="198"/>
                    </a:cubicBezTo>
                    <a:cubicBezTo>
                      <a:pt x="1128" y="220"/>
                      <a:pt x="1128" y="243"/>
                      <a:pt x="1128" y="265"/>
                    </a:cubicBezTo>
                    <a:cubicBezTo>
                      <a:pt x="1128" y="269"/>
                      <a:pt x="1127" y="270"/>
                      <a:pt x="1123" y="270"/>
                    </a:cubicBezTo>
                    <a:cubicBezTo>
                      <a:pt x="1118" y="270"/>
                      <a:pt x="1113" y="270"/>
                      <a:pt x="1108" y="270"/>
                    </a:cubicBezTo>
                    <a:cubicBezTo>
                      <a:pt x="1104" y="270"/>
                      <a:pt x="1104" y="268"/>
                      <a:pt x="1104" y="265"/>
                    </a:cubicBezTo>
                    <a:cubicBezTo>
                      <a:pt x="1104" y="235"/>
                      <a:pt x="1104" y="206"/>
                      <a:pt x="1104" y="176"/>
                    </a:cubicBezTo>
                    <a:cubicBezTo>
                      <a:pt x="1104" y="173"/>
                      <a:pt x="1104" y="171"/>
                      <a:pt x="1104" y="169"/>
                    </a:cubicBezTo>
                    <a:cubicBezTo>
                      <a:pt x="1104" y="137"/>
                      <a:pt x="1104" y="105"/>
                      <a:pt x="1104" y="73"/>
                    </a:cubicBezTo>
                    <a:cubicBezTo>
                      <a:pt x="1104" y="69"/>
                      <a:pt x="1105" y="68"/>
                      <a:pt x="1109" y="68"/>
                    </a:cubicBezTo>
                    <a:cubicBezTo>
                      <a:pt x="1127" y="68"/>
                      <a:pt x="1144" y="68"/>
                      <a:pt x="1162" y="68"/>
                    </a:cubicBezTo>
                    <a:cubicBezTo>
                      <a:pt x="1179" y="68"/>
                      <a:pt x="1196" y="72"/>
                      <a:pt x="1209" y="83"/>
                    </a:cubicBezTo>
                    <a:cubicBezTo>
                      <a:pt x="1222" y="94"/>
                      <a:pt x="1227" y="108"/>
                      <a:pt x="1228" y="123"/>
                    </a:cubicBezTo>
                    <a:cubicBezTo>
                      <a:pt x="1230" y="161"/>
                      <a:pt x="1205" y="189"/>
                      <a:pt x="1167" y="193"/>
                    </a:cubicBezTo>
                    <a:close/>
                    <a:moveTo>
                      <a:pt x="1170" y="91"/>
                    </a:moveTo>
                    <a:cubicBezTo>
                      <a:pt x="1158" y="89"/>
                      <a:pt x="1145" y="90"/>
                      <a:pt x="1132" y="90"/>
                    </a:cubicBezTo>
                    <a:cubicBezTo>
                      <a:pt x="1129" y="90"/>
                      <a:pt x="1128" y="90"/>
                      <a:pt x="1128" y="94"/>
                    </a:cubicBezTo>
                    <a:cubicBezTo>
                      <a:pt x="1128" y="106"/>
                      <a:pt x="1128" y="119"/>
                      <a:pt x="1128" y="131"/>
                    </a:cubicBezTo>
                    <a:cubicBezTo>
                      <a:pt x="1128" y="143"/>
                      <a:pt x="1128" y="156"/>
                      <a:pt x="1128" y="168"/>
                    </a:cubicBezTo>
                    <a:cubicBezTo>
                      <a:pt x="1128" y="171"/>
                      <a:pt x="1129" y="172"/>
                      <a:pt x="1132" y="172"/>
                    </a:cubicBezTo>
                    <a:cubicBezTo>
                      <a:pt x="1141" y="172"/>
                      <a:pt x="1151" y="172"/>
                      <a:pt x="1161" y="172"/>
                    </a:cubicBezTo>
                    <a:cubicBezTo>
                      <a:pt x="1185" y="170"/>
                      <a:pt x="1200" y="158"/>
                      <a:pt x="1202" y="136"/>
                    </a:cubicBezTo>
                    <a:cubicBezTo>
                      <a:pt x="1205" y="113"/>
                      <a:pt x="1196" y="95"/>
                      <a:pt x="1170" y="91"/>
                    </a:cubicBezTo>
                    <a:close/>
                    <a:moveTo>
                      <a:pt x="1075" y="201"/>
                    </a:moveTo>
                    <a:cubicBezTo>
                      <a:pt x="1075" y="205"/>
                      <a:pt x="1073" y="204"/>
                      <a:pt x="1071" y="204"/>
                    </a:cubicBezTo>
                    <a:cubicBezTo>
                      <a:pt x="1040" y="204"/>
                      <a:pt x="1010" y="204"/>
                      <a:pt x="980" y="204"/>
                    </a:cubicBezTo>
                    <a:cubicBezTo>
                      <a:pt x="973" y="204"/>
                      <a:pt x="974" y="204"/>
                      <a:pt x="974" y="210"/>
                    </a:cubicBezTo>
                    <a:cubicBezTo>
                      <a:pt x="975" y="223"/>
                      <a:pt x="979" y="234"/>
                      <a:pt x="989" y="243"/>
                    </a:cubicBezTo>
                    <a:cubicBezTo>
                      <a:pt x="1001" y="253"/>
                      <a:pt x="1015" y="255"/>
                      <a:pt x="1030" y="253"/>
                    </a:cubicBezTo>
                    <a:cubicBezTo>
                      <a:pt x="1043" y="251"/>
                      <a:pt x="1054" y="246"/>
                      <a:pt x="1065" y="238"/>
                    </a:cubicBezTo>
                    <a:cubicBezTo>
                      <a:pt x="1065" y="245"/>
                      <a:pt x="1065" y="251"/>
                      <a:pt x="1065" y="257"/>
                    </a:cubicBezTo>
                    <a:cubicBezTo>
                      <a:pt x="1065" y="260"/>
                      <a:pt x="1063" y="261"/>
                      <a:pt x="1061" y="262"/>
                    </a:cubicBezTo>
                    <a:cubicBezTo>
                      <a:pt x="1044" y="273"/>
                      <a:pt x="1024" y="275"/>
                      <a:pt x="1004" y="273"/>
                    </a:cubicBezTo>
                    <a:cubicBezTo>
                      <a:pt x="986" y="271"/>
                      <a:pt x="972" y="262"/>
                      <a:pt x="962" y="247"/>
                    </a:cubicBezTo>
                    <a:cubicBezTo>
                      <a:pt x="956" y="237"/>
                      <a:pt x="952" y="227"/>
                      <a:pt x="951" y="216"/>
                    </a:cubicBezTo>
                    <a:cubicBezTo>
                      <a:pt x="948" y="195"/>
                      <a:pt x="950" y="175"/>
                      <a:pt x="960" y="156"/>
                    </a:cubicBezTo>
                    <a:cubicBezTo>
                      <a:pt x="980" y="119"/>
                      <a:pt x="1020" y="116"/>
                      <a:pt x="1045" y="129"/>
                    </a:cubicBezTo>
                    <a:cubicBezTo>
                      <a:pt x="1061" y="137"/>
                      <a:pt x="1069" y="152"/>
                      <a:pt x="1073" y="169"/>
                    </a:cubicBezTo>
                    <a:cubicBezTo>
                      <a:pt x="1075" y="180"/>
                      <a:pt x="1075" y="190"/>
                      <a:pt x="1075" y="201"/>
                    </a:cubicBezTo>
                    <a:close/>
                    <a:moveTo>
                      <a:pt x="1051" y="181"/>
                    </a:moveTo>
                    <a:cubicBezTo>
                      <a:pt x="1051" y="152"/>
                      <a:pt x="1031" y="137"/>
                      <a:pt x="1006" y="143"/>
                    </a:cubicBezTo>
                    <a:cubicBezTo>
                      <a:pt x="989" y="147"/>
                      <a:pt x="978" y="163"/>
                      <a:pt x="974" y="181"/>
                    </a:cubicBezTo>
                    <a:cubicBezTo>
                      <a:pt x="974" y="185"/>
                      <a:pt x="976" y="184"/>
                      <a:pt x="978" y="184"/>
                    </a:cubicBezTo>
                    <a:cubicBezTo>
                      <a:pt x="989" y="184"/>
                      <a:pt x="1001" y="184"/>
                      <a:pt x="1012" y="184"/>
                    </a:cubicBezTo>
                    <a:cubicBezTo>
                      <a:pt x="1024" y="184"/>
                      <a:pt x="1036" y="184"/>
                      <a:pt x="1047" y="184"/>
                    </a:cubicBezTo>
                    <a:cubicBezTo>
                      <a:pt x="1049" y="184"/>
                      <a:pt x="1051" y="185"/>
                      <a:pt x="1051" y="181"/>
                    </a:cubicBezTo>
                    <a:close/>
                    <a:moveTo>
                      <a:pt x="1375" y="196"/>
                    </a:moveTo>
                    <a:cubicBezTo>
                      <a:pt x="1375" y="212"/>
                      <a:pt x="1373" y="225"/>
                      <a:pt x="1366" y="238"/>
                    </a:cubicBezTo>
                    <a:cubicBezTo>
                      <a:pt x="1351" y="264"/>
                      <a:pt x="1328" y="274"/>
                      <a:pt x="1299" y="273"/>
                    </a:cubicBezTo>
                    <a:cubicBezTo>
                      <a:pt x="1261" y="272"/>
                      <a:pt x="1235" y="245"/>
                      <a:pt x="1233" y="205"/>
                    </a:cubicBezTo>
                    <a:cubicBezTo>
                      <a:pt x="1233" y="192"/>
                      <a:pt x="1234" y="179"/>
                      <a:pt x="1238" y="167"/>
                    </a:cubicBezTo>
                    <a:cubicBezTo>
                      <a:pt x="1248" y="139"/>
                      <a:pt x="1272" y="123"/>
                      <a:pt x="1303" y="122"/>
                    </a:cubicBezTo>
                    <a:cubicBezTo>
                      <a:pt x="1317" y="122"/>
                      <a:pt x="1330" y="124"/>
                      <a:pt x="1343" y="131"/>
                    </a:cubicBezTo>
                    <a:cubicBezTo>
                      <a:pt x="1361" y="142"/>
                      <a:pt x="1370" y="159"/>
                      <a:pt x="1374" y="180"/>
                    </a:cubicBezTo>
                    <a:cubicBezTo>
                      <a:pt x="1375" y="186"/>
                      <a:pt x="1375" y="191"/>
                      <a:pt x="1375" y="196"/>
                    </a:cubicBezTo>
                    <a:close/>
                    <a:moveTo>
                      <a:pt x="1351" y="197"/>
                    </a:moveTo>
                    <a:cubicBezTo>
                      <a:pt x="1351" y="191"/>
                      <a:pt x="1350" y="184"/>
                      <a:pt x="1349" y="177"/>
                    </a:cubicBezTo>
                    <a:cubicBezTo>
                      <a:pt x="1344" y="156"/>
                      <a:pt x="1330" y="144"/>
                      <a:pt x="1309" y="142"/>
                    </a:cubicBezTo>
                    <a:cubicBezTo>
                      <a:pt x="1287" y="141"/>
                      <a:pt x="1269" y="151"/>
                      <a:pt x="1261" y="171"/>
                    </a:cubicBezTo>
                    <a:cubicBezTo>
                      <a:pt x="1257" y="183"/>
                      <a:pt x="1256" y="195"/>
                      <a:pt x="1257" y="208"/>
                    </a:cubicBezTo>
                    <a:cubicBezTo>
                      <a:pt x="1260" y="238"/>
                      <a:pt x="1280" y="255"/>
                      <a:pt x="1310" y="253"/>
                    </a:cubicBezTo>
                    <a:cubicBezTo>
                      <a:pt x="1326" y="252"/>
                      <a:pt x="1338" y="245"/>
                      <a:pt x="1345" y="230"/>
                    </a:cubicBezTo>
                    <a:cubicBezTo>
                      <a:pt x="1350" y="220"/>
                      <a:pt x="1351" y="209"/>
                      <a:pt x="1351" y="197"/>
                    </a:cubicBezTo>
                    <a:close/>
                    <a:moveTo>
                      <a:pt x="836" y="265"/>
                    </a:moveTo>
                    <a:cubicBezTo>
                      <a:pt x="836" y="269"/>
                      <a:pt x="836" y="270"/>
                      <a:pt x="832" y="270"/>
                    </a:cubicBezTo>
                    <a:cubicBezTo>
                      <a:pt x="827" y="270"/>
                      <a:pt x="822" y="270"/>
                      <a:pt x="817" y="270"/>
                    </a:cubicBezTo>
                    <a:cubicBezTo>
                      <a:pt x="814" y="270"/>
                      <a:pt x="813" y="269"/>
                      <a:pt x="813" y="266"/>
                    </a:cubicBezTo>
                    <a:cubicBezTo>
                      <a:pt x="813" y="260"/>
                      <a:pt x="813" y="254"/>
                      <a:pt x="813" y="247"/>
                    </a:cubicBezTo>
                    <a:cubicBezTo>
                      <a:pt x="812" y="249"/>
                      <a:pt x="812" y="249"/>
                      <a:pt x="811" y="250"/>
                    </a:cubicBezTo>
                    <a:cubicBezTo>
                      <a:pt x="797" y="271"/>
                      <a:pt x="775" y="279"/>
                      <a:pt x="751" y="271"/>
                    </a:cubicBezTo>
                    <a:cubicBezTo>
                      <a:pt x="732" y="265"/>
                      <a:pt x="721" y="249"/>
                      <a:pt x="722" y="228"/>
                    </a:cubicBezTo>
                    <a:cubicBezTo>
                      <a:pt x="724" y="205"/>
                      <a:pt x="737" y="191"/>
                      <a:pt x="761" y="186"/>
                    </a:cubicBezTo>
                    <a:cubicBezTo>
                      <a:pt x="776" y="183"/>
                      <a:pt x="792" y="182"/>
                      <a:pt x="807" y="179"/>
                    </a:cubicBezTo>
                    <a:cubicBezTo>
                      <a:pt x="813" y="178"/>
                      <a:pt x="813" y="179"/>
                      <a:pt x="813" y="172"/>
                    </a:cubicBezTo>
                    <a:cubicBezTo>
                      <a:pt x="813" y="170"/>
                      <a:pt x="812" y="167"/>
                      <a:pt x="812" y="165"/>
                    </a:cubicBezTo>
                    <a:cubicBezTo>
                      <a:pt x="808" y="148"/>
                      <a:pt x="796" y="140"/>
                      <a:pt x="777" y="142"/>
                    </a:cubicBezTo>
                    <a:cubicBezTo>
                      <a:pt x="763" y="144"/>
                      <a:pt x="751" y="149"/>
                      <a:pt x="740" y="157"/>
                    </a:cubicBezTo>
                    <a:cubicBezTo>
                      <a:pt x="739" y="158"/>
                      <a:pt x="738" y="159"/>
                      <a:pt x="736" y="159"/>
                    </a:cubicBezTo>
                    <a:cubicBezTo>
                      <a:pt x="736" y="152"/>
                      <a:pt x="737" y="145"/>
                      <a:pt x="736" y="139"/>
                    </a:cubicBezTo>
                    <a:cubicBezTo>
                      <a:pt x="736" y="136"/>
                      <a:pt x="737" y="135"/>
                      <a:pt x="739" y="134"/>
                    </a:cubicBezTo>
                    <a:cubicBezTo>
                      <a:pt x="759" y="124"/>
                      <a:pt x="780" y="119"/>
                      <a:pt x="803" y="124"/>
                    </a:cubicBezTo>
                    <a:cubicBezTo>
                      <a:pt x="822" y="128"/>
                      <a:pt x="832" y="142"/>
                      <a:pt x="835" y="160"/>
                    </a:cubicBezTo>
                    <a:cubicBezTo>
                      <a:pt x="836" y="164"/>
                      <a:pt x="836" y="169"/>
                      <a:pt x="836" y="174"/>
                    </a:cubicBezTo>
                    <a:cubicBezTo>
                      <a:pt x="836" y="204"/>
                      <a:pt x="836" y="235"/>
                      <a:pt x="836" y="265"/>
                    </a:cubicBezTo>
                    <a:close/>
                    <a:moveTo>
                      <a:pt x="809" y="198"/>
                    </a:moveTo>
                    <a:cubicBezTo>
                      <a:pt x="804" y="198"/>
                      <a:pt x="800" y="199"/>
                      <a:pt x="795" y="200"/>
                    </a:cubicBezTo>
                    <a:cubicBezTo>
                      <a:pt x="784" y="202"/>
                      <a:pt x="772" y="202"/>
                      <a:pt x="761" y="206"/>
                    </a:cubicBezTo>
                    <a:cubicBezTo>
                      <a:pt x="752" y="210"/>
                      <a:pt x="748" y="215"/>
                      <a:pt x="747" y="224"/>
                    </a:cubicBezTo>
                    <a:cubicBezTo>
                      <a:pt x="745" y="234"/>
                      <a:pt x="747" y="242"/>
                      <a:pt x="756" y="248"/>
                    </a:cubicBezTo>
                    <a:cubicBezTo>
                      <a:pt x="767" y="256"/>
                      <a:pt x="786" y="255"/>
                      <a:pt x="798" y="245"/>
                    </a:cubicBezTo>
                    <a:cubicBezTo>
                      <a:pt x="809" y="236"/>
                      <a:pt x="814" y="223"/>
                      <a:pt x="813" y="208"/>
                    </a:cubicBezTo>
                    <a:cubicBezTo>
                      <a:pt x="813" y="206"/>
                      <a:pt x="813" y="203"/>
                      <a:pt x="813" y="201"/>
                    </a:cubicBezTo>
                    <a:cubicBezTo>
                      <a:pt x="814" y="198"/>
                      <a:pt x="812" y="197"/>
                      <a:pt x="809" y="198"/>
                    </a:cubicBezTo>
                    <a:close/>
                  </a:path>
                </a:pathLst>
              </a:custGeom>
              <a:solidFill>
                <a:srgbClr val="0072C6"/>
              </a:solidFill>
              <a:ln>
                <a:noFill/>
              </a:ln>
              <a:extLst/>
            </p:spPr>
            <p:txBody>
              <a:bodyPr vert="horz" wrap="square" lIns="89606" tIns="44803" rIns="89606" bIns="44803" numCol="1" anchor="t" anchorCtr="0" compatLnSpc="1">
                <a:prstTxWarp prst="textNoShape">
                  <a:avLst/>
                </a:prstTxWarp>
              </a:bodyPr>
              <a:lstStyle/>
              <a:p>
                <a:pPr defTabSz="914005"/>
                <a:endParaRPr lang="en-US" sz="1764">
                  <a:solidFill>
                    <a:prstClr val="black"/>
                  </a:solidFill>
                </a:endParaRPr>
              </a:p>
            </p:txBody>
          </p:sp>
        </p:grpSp>
      </p:grpSp>
      <p:sp>
        <p:nvSpPr>
          <p:cNvPr id="46" name="Rectangle 45"/>
          <p:cNvSpPr/>
          <p:nvPr/>
        </p:nvSpPr>
        <p:spPr>
          <a:xfrm>
            <a:off x="6403070" y="1964439"/>
            <a:ext cx="5122946" cy="4616168"/>
          </a:xfrm>
          <a:prstGeom prst="rect">
            <a:avLst/>
          </a:prstGeom>
          <a:solidFill>
            <a:schemeClr val="bg1">
              <a:lumMod val="85000"/>
            </a:schemeClr>
          </a:solidFill>
          <a:ln>
            <a:noFill/>
          </a:ln>
        </p:spPr>
        <p:style>
          <a:lnRef idx="1">
            <a:schemeClr val="accent5"/>
          </a:lnRef>
          <a:fillRef idx="3">
            <a:schemeClr val="accent5"/>
          </a:fillRef>
          <a:effectRef idx="2">
            <a:schemeClr val="accent5"/>
          </a:effectRef>
          <a:fontRef idx="minor">
            <a:schemeClr val="lt1"/>
          </a:fontRef>
        </p:style>
        <p:txBody>
          <a:bodyPr lIns="76100" tIns="38056" rIns="76100" bIns="38056" rtlCol="0" anchor="ctr"/>
          <a:lstStyle/>
          <a:p>
            <a:pPr algn="ctr" defTabSz="913826"/>
            <a:endParaRPr lang="en-US" sz="1799">
              <a:solidFill>
                <a:prstClr val="white"/>
              </a:solidFill>
            </a:endParaRPr>
          </a:p>
        </p:txBody>
      </p:sp>
      <p:grpSp>
        <p:nvGrpSpPr>
          <p:cNvPr id="26" name="Group 25"/>
          <p:cNvGrpSpPr/>
          <p:nvPr/>
        </p:nvGrpSpPr>
        <p:grpSpPr>
          <a:xfrm>
            <a:off x="6500740" y="2058641"/>
            <a:ext cx="4590709" cy="2831077"/>
            <a:chOff x="6632821" y="2099060"/>
            <a:chExt cx="4683982" cy="2888598"/>
          </a:xfrm>
        </p:grpSpPr>
        <p:grpSp>
          <p:nvGrpSpPr>
            <p:cNvPr id="28" name="Group 27"/>
            <p:cNvGrpSpPr/>
            <p:nvPr/>
          </p:nvGrpSpPr>
          <p:grpSpPr>
            <a:xfrm>
              <a:off x="8898157" y="2404998"/>
              <a:ext cx="2418646" cy="1066018"/>
              <a:chOff x="7906766" y="2065553"/>
              <a:chExt cx="3188763" cy="1405446"/>
            </a:xfrm>
            <a:solidFill>
              <a:srgbClr val="F2F2F2"/>
            </a:solidFill>
          </p:grpSpPr>
          <p:sp>
            <p:nvSpPr>
              <p:cNvPr id="48" name="Freeform 5"/>
              <p:cNvSpPr>
                <a:spLocks/>
              </p:cNvSpPr>
              <p:nvPr/>
            </p:nvSpPr>
            <p:spPr bwMode="auto">
              <a:xfrm>
                <a:off x="7906766" y="2065553"/>
                <a:ext cx="2447132" cy="1355072"/>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grpFill/>
              <a:ln w="38100">
                <a:solidFill>
                  <a:schemeClr val="bg2"/>
                </a:solidFill>
              </a:ln>
            </p:spPr>
            <p:txBody>
              <a:bodyPr vert="horz" wrap="square" lIns="89606" tIns="44803" rIns="89606" bIns="44803" numCol="1" anchor="t" anchorCtr="0" compatLnSpc="1">
                <a:prstTxWarp prst="textNoShape">
                  <a:avLst/>
                </a:prstTxWarp>
              </a:bodyPr>
              <a:lstStyle/>
              <a:p>
                <a:pPr defTabSz="914005"/>
                <a:endParaRPr lang="en-US" sz="1764">
                  <a:solidFill>
                    <a:srgbClr val="000000"/>
                  </a:solidFill>
                </a:endParaRPr>
              </a:p>
            </p:txBody>
          </p:sp>
          <p:sp>
            <p:nvSpPr>
              <p:cNvPr id="24" name="Freeform 5"/>
              <p:cNvSpPr>
                <a:spLocks/>
              </p:cNvSpPr>
              <p:nvPr/>
            </p:nvSpPr>
            <p:spPr bwMode="auto">
              <a:xfrm flipH="1">
                <a:off x="9213596" y="2428900"/>
                <a:ext cx="1881933" cy="1042099"/>
              </a:xfrm>
              <a:custGeom>
                <a:avLst/>
                <a:gdLst>
                  <a:gd name="T0" fmla="*/ 1662 w 2136"/>
                  <a:gd name="T1" fmla="*/ 1181 h 1181"/>
                  <a:gd name="T2" fmla="*/ 239 w 2136"/>
                  <a:gd name="T3" fmla="*/ 1181 h 1181"/>
                  <a:gd name="T4" fmla="*/ 0 w 2136"/>
                  <a:gd name="T5" fmla="*/ 937 h 1181"/>
                  <a:gd name="T6" fmla="*/ 181 w 2136"/>
                  <a:gd name="T7" fmla="*/ 706 h 1181"/>
                  <a:gd name="T8" fmla="*/ 462 w 2136"/>
                  <a:gd name="T9" fmla="*/ 487 h 1181"/>
                  <a:gd name="T10" fmla="*/ 974 w 2136"/>
                  <a:gd name="T11" fmla="*/ 0 h 1181"/>
                  <a:gd name="T12" fmla="*/ 1440 w 2136"/>
                  <a:gd name="T13" fmla="*/ 294 h 1181"/>
                  <a:gd name="T14" fmla="*/ 1662 w 2136"/>
                  <a:gd name="T15" fmla="*/ 235 h 1181"/>
                  <a:gd name="T16" fmla="*/ 2136 w 2136"/>
                  <a:gd name="T17" fmla="*/ 710 h 1181"/>
                  <a:gd name="T18" fmla="*/ 1662 w 2136"/>
                  <a:gd name="T19" fmla="*/ 1181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6" h="1181">
                    <a:moveTo>
                      <a:pt x="1662" y="1181"/>
                    </a:moveTo>
                    <a:cubicBezTo>
                      <a:pt x="239" y="1181"/>
                      <a:pt x="239" y="1181"/>
                      <a:pt x="239" y="1181"/>
                    </a:cubicBezTo>
                    <a:cubicBezTo>
                      <a:pt x="109" y="1181"/>
                      <a:pt x="0" y="1071"/>
                      <a:pt x="0" y="937"/>
                    </a:cubicBezTo>
                    <a:cubicBezTo>
                      <a:pt x="0" y="823"/>
                      <a:pt x="76" y="731"/>
                      <a:pt x="181" y="706"/>
                    </a:cubicBezTo>
                    <a:cubicBezTo>
                      <a:pt x="231" y="588"/>
                      <a:pt x="336" y="504"/>
                      <a:pt x="462" y="487"/>
                    </a:cubicBezTo>
                    <a:cubicBezTo>
                      <a:pt x="474" y="218"/>
                      <a:pt x="701" y="0"/>
                      <a:pt x="974" y="0"/>
                    </a:cubicBezTo>
                    <a:cubicBezTo>
                      <a:pt x="1175" y="0"/>
                      <a:pt x="1356" y="118"/>
                      <a:pt x="1440" y="294"/>
                    </a:cubicBezTo>
                    <a:cubicBezTo>
                      <a:pt x="1507" y="256"/>
                      <a:pt x="1582" y="235"/>
                      <a:pt x="1662" y="235"/>
                    </a:cubicBezTo>
                    <a:cubicBezTo>
                      <a:pt x="1922" y="235"/>
                      <a:pt x="2136" y="449"/>
                      <a:pt x="2136" y="710"/>
                    </a:cubicBezTo>
                    <a:cubicBezTo>
                      <a:pt x="2136" y="966"/>
                      <a:pt x="1922" y="1181"/>
                      <a:pt x="1662" y="1181"/>
                    </a:cubicBezTo>
                    <a:close/>
                  </a:path>
                </a:pathLst>
              </a:custGeom>
              <a:grpFill/>
              <a:ln w="50800">
                <a:solidFill>
                  <a:schemeClr val="bg2"/>
                </a:solidFill>
              </a:ln>
            </p:spPr>
            <p:txBody>
              <a:bodyPr vert="horz" wrap="square" lIns="89606" tIns="44803" rIns="89606" bIns="44803" numCol="1" anchor="t" anchorCtr="0" compatLnSpc="1">
                <a:prstTxWarp prst="textNoShape">
                  <a:avLst/>
                </a:prstTxWarp>
              </a:bodyPr>
              <a:lstStyle/>
              <a:p>
                <a:pPr defTabSz="914005"/>
                <a:endParaRPr lang="en-US" sz="1764">
                  <a:solidFill>
                    <a:srgbClr val="000000"/>
                  </a:solidFill>
                </a:endParaRPr>
              </a:p>
            </p:txBody>
          </p:sp>
        </p:grpSp>
        <p:pic>
          <p:nvPicPr>
            <p:cNvPr id="6" name="Picture 5"/>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a:xfrm>
              <a:off x="7029275" y="3512695"/>
              <a:ext cx="2002506" cy="1474963"/>
            </a:xfrm>
            <a:prstGeom prst="rect">
              <a:avLst/>
            </a:prstGeom>
          </p:spPr>
        </p:pic>
        <p:grpSp>
          <p:nvGrpSpPr>
            <p:cNvPr id="10" name="Group 9"/>
            <p:cNvGrpSpPr/>
            <p:nvPr/>
          </p:nvGrpSpPr>
          <p:grpSpPr>
            <a:xfrm>
              <a:off x="9480756" y="3679564"/>
              <a:ext cx="1253448" cy="1141224"/>
              <a:chOff x="9482721" y="3928208"/>
              <a:chExt cx="1472119" cy="1340317"/>
            </a:xfrm>
          </p:grpSpPr>
          <p:pic>
            <p:nvPicPr>
              <p:cNvPr id="53" name="Picture 5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189238" y="3928208"/>
                <a:ext cx="765602" cy="1340317"/>
              </a:xfrm>
              <a:prstGeom prst="rect">
                <a:avLst/>
              </a:prstGeom>
            </p:spPr>
          </p:pic>
          <p:pic>
            <p:nvPicPr>
              <p:cNvPr id="54" name="Picture 5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482721" y="3959450"/>
                <a:ext cx="670247" cy="1309075"/>
              </a:xfrm>
              <a:prstGeom prst="rect">
                <a:avLst/>
              </a:prstGeom>
            </p:spPr>
          </p:pic>
        </p:grpSp>
        <p:grpSp>
          <p:nvGrpSpPr>
            <p:cNvPr id="9" name="Group 8"/>
            <p:cNvGrpSpPr/>
            <p:nvPr/>
          </p:nvGrpSpPr>
          <p:grpSpPr>
            <a:xfrm>
              <a:off x="6632821" y="2099060"/>
              <a:ext cx="2490614" cy="1521319"/>
              <a:chOff x="6614011" y="2261209"/>
              <a:chExt cx="2939759" cy="1795667"/>
            </a:xfrm>
          </p:grpSpPr>
          <p:pic>
            <p:nvPicPr>
              <p:cNvPr id="52" name="Picture 51"/>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452807" y="2287877"/>
                <a:ext cx="1100963" cy="1558601"/>
              </a:xfrm>
              <a:prstGeom prst="rect">
                <a:avLst/>
              </a:prstGeom>
            </p:spPr>
          </p:pic>
          <p:pic>
            <p:nvPicPr>
              <p:cNvPr id="51" name="Picture 50"/>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592009" y="2895730"/>
                <a:ext cx="1516812" cy="1161146"/>
              </a:xfrm>
              <a:prstGeom prst="rect">
                <a:avLst/>
              </a:prstGeom>
            </p:spPr>
          </p:pic>
          <p:pic>
            <p:nvPicPr>
              <p:cNvPr id="17" name="Picture 1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614011" y="2261209"/>
                <a:ext cx="1829189" cy="1230721"/>
              </a:xfrm>
              <a:prstGeom prst="rect">
                <a:avLst/>
              </a:prstGeom>
            </p:spPr>
          </p:pic>
        </p:grpSp>
      </p:grpSp>
      <p:grpSp>
        <p:nvGrpSpPr>
          <p:cNvPr id="18" name="Group 17"/>
          <p:cNvGrpSpPr/>
          <p:nvPr/>
        </p:nvGrpSpPr>
        <p:grpSpPr>
          <a:xfrm>
            <a:off x="264104" y="1195126"/>
            <a:ext cx="3165725" cy="779686"/>
            <a:chOff x="269470" y="1202760"/>
            <a:chExt cx="3230046" cy="795528"/>
          </a:xfrm>
          <a:solidFill>
            <a:srgbClr val="FF0000"/>
          </a:solidFill>
        </p:grpSpPr>
        <p:sp>
          <p:nvSpPr>
            <p:cNvPr id="12" name="TextBox 11"/>
            <p:cNvSpPr txBox="1"/>
            <p:nvPr/>
          </p:nvSpPr>
          <p:spPr>
            <a:xfrm>
              <a:off x="269470" y="1202760"/>
              <a:ext cx="3230046" cy="795528"/>
            </a:xfrm>
            <a:prstGeom prst="homePlate">
              <a:avLst/>
            </a:prstGeom>
            <a:grpFill/>
          </p:spPr>
          <p:txBody>
            <a:bodyPr wrap="square" lIns="179213" tIns="182807" rIns="179213" bIns="182807" rtlCol="0" anchor="ctr" anchorCtr="0">
              <a:noAutofit/>
            </a:bodyPr>
            <a:lstStyle/>
            <a:p>
              <a:pPr defTabSz="914005">
                <a:lnSpc>
                  <a:spcPct val="90000"/>
                </a:lnSpc>
                <a:spcAft>
                  <a:spcPts val="588"/>
                </a:spcAft>
              </a:pPr>
              <a:r>
                <a:rPr lang="en-US" sz="1960" dirty="0">
                  <a:gradFill>
                    <a:gsLst>
                      <a:gs pos="2917">
                        <a:srgbClr val="FFFFFF"/>
                      </a:gs>
                      <a:gs pos="91000">
                        <a:srgbClr val="FFFFFF"/>
                      </a:gs>
                    </a:gsLst>
                    <a:lin ang="5400000" scaled="0"/>
                  </a:gradFill>
                  <a:cs typeface="Segoe UI" panose="020B0502040204020203" pitchFamily="34" charset="0"/>
                </a:rPr>
                <a:t>PC</a:t>
              </a:r>
            </a:p>
          </p:txBody>
        </p:sp>
        <p:sp>
          <p:nvSpPr>
            <p:cNvPr id="43" name="TextBox 42"/>
            <p:cNvSpPr txBox="1"/>
            <p:nvPr/>
          </p:nvSpPr>
          <p:spPr>
            <a:xfrm>
              <a:off x="1700377" y="1202760"/>
              <a:ext cx="1799138" cy="795528"/>
            </a:xfrm>
            <a:prstGeom prst="chevron">
              <a:avLst>
                <a:gd name="adj" fmla="val 50050"/>
              </a:avLst>
            </a:prstGeom>
            <a:grpFill/>
          </p:spPr>
          <p:txBody>
            <a:bodyPr wrap="square" lIns="91403" tIns="182807" rIns="0" bIns="182807" rtlCol="0" anchor="ctr" anchorCtr="0">
              <a:noAutofit/>
            </a:bodyPr>
            <a:lstStyle>
              <a:defPPr>
                <a:defRPr lang="en-US"/>
              </a:defPPr>
              <a:lvl1pPr algn="ctr" defTabSz="914367">
                <a:lnSpc>
                  <a:spcPct val="90000"/>
                </a:lnSpc>
                <a:spcAft>
                  <a:spcPts val="588"/>
                </a:spcAft>
                <a:defRPr sz="2040">
                  <a:gradFill>
                    <a:gsLst>
                      <a:gs pos="2917">
                        <a:srgbClr val="FFFFFF"/>
                      </a:gs>
                      <a:gs pos="91000">
                        <a:srgbClr val="FFFFFF"/>
                      </a:gs>
                    </a:gsLst>
                    <a:lin ang="5400000" scaled="0"/>
                  </a:gradFill>
                  <a:latin typeface="Segoe UI" panose="020B0502040204020203" pitchFamily="34" charset="0"/>
                  <a:cs typeface="Segoe UI" panose="020B0502040204020203" pitchFamily="34" charset="0"/>
                </a:defRPr>
              </a:lvl1pPr>
            </a:lstStyle>
            <a:p>
              <a:r>
                <a:rPr lang="en-US" sz="1960" dirty="0">
                  <a:latin typeface="+mn-lt"/>
                </a:rPr>
                <a:t>1990s</a:t>
              </a:r>
            </a:p>
          </p:txBody>
        </p:sp>
      </p:grpSp>
      <p:sp>
        <p:nvSpPr>
          <p:cNvPr id="11" name="Rectangle 10"/>
          <p:cNvSpPr/>
          <p:nvPr/>
        </p:nvSpPr>
        <p:spPr bwMode="auto">
          <a:xfrm>
            <a:off x="6403070" y="5057248"/>
            <a:ext cx="5122946" cy="1526249"/>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38"/>
            <a:r>
              <a:rPr lang="en-US" sz="1764" dirty="0">
                <a:gradFill>
                  <a:gsLst>
                    <a:gs pos="10619">
                      <a:schemeClr val="tx1"/>
                    </a:gs>
                    <a:gs pos="28000">
                      <a:schemeClr val="tx1"/>
                    </a:gs>
                  </a:gsLst>
                  <a:lin ang="5400000" scaled="0"/>
                </a:gradFill>
              </a:rPr>
              <a:t>Open standards </a:t>
            </a:r>
          </a:p>
          <a:p>
            <a:pPr defTabSz="914038"/>
            <a:r>
              <a:rPr lang="en-US" sz="1764" dirty="0">
                <a:gradFill>
                  <a:gsLst>
                    <a:gs pos="10619">
                      <a:schemeClr val="tx1"/>
                    </a:gs>
                    <a:gs pos="28000">
                      <a:schemeClr val="tx1"/>
                    </a:gs>
                  </a:gsLst>
                  <a:lin ang="5400000" scaled="0"/>
                </a:gradFill>
              </a:rPr>
              <a:t>Mobile SDK’s</a:t>
            </a:r>
          </a:p>
        </p:txBody>
      </p:sp>
      <p:sp>
        <p:nvSpPr>
          <p:cNvPr id="45" name="Rectangle 44"/>
          <p:cNvSpPr/>
          <p:nvPr/>
        </p:nvSpPr>
        <p:spPr bwMode="auto">
          <a:xfrm>
            <a:off x="264102" y="5057248"/>
            <a:ext cx="2794846" cy="1526249"/>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737" fontAlgn="base">
              <a:spcBef>
                <a:spcPct val="0"/>
              </a:spcBef>
              <a:spcAft>
                <a:spcPct val="0"/>
              </a:spcAft>
            </a:pPr>
            <a:r>
              <a:rPr lang="en-US" sz="1764" dirty="0">
                <a:gradFill>
                  <a:gsLst>
                    <a:gs pos="10619">
                      <a:schemeClr val="tx1"/>
                    </a:gs>
                    <a:gs pos="28000">
                      <a:schemeClr val="tx1"/>
                    </a:gs>
                  </a:gsLst>
                  <a:lin ang="5400000" scaled="0"/>
                </a:gradFill>
              </a:rPr>
              <a:t>VBA</a:t>
            </a:r>
          </a:p>
        </p:txBody>
      </p:sp>
      <p:grpSp>
        <p:nvGrpSpPr>
          <p:cNvPr id="27" name="Group 26"/>
          <p:cNvGrpSpPr/>
          <p:nvPr/>
        </p:nvGrpSpPr>
        <p:grpSpPr>
          <a:xfrm>
            <a:off x="3086607" y="5057248"/>
            <a:ext cx="3269390" cy="1526249"/>
            <a:chOff x="3149319" y="5158592"/>
            <a:chExt cx="3335817" cy="1557259"/>
          </a:xfrm>
        </p:grpSpPr>
        <p:sp>
          <p:nvSpPr>
            <p:cNvPr id="44" name="Rectangle 43"/>
            <p:cNvSpPr/>
            <p:nvPr/>
          </p:nvSpPr>
          <p:spPr bwMode="auto">
            <a:xfrm>
              <a:off x="3149319" y="5158592"/>
              <a:ext cx="3335817" cy="1557259"/>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38">
                <a:lnSpc>
                  <a:spcPct val="90000"/>
                </a:lnSpc>
                <a:spcBef>
                  <a:spcPts val="294"/>
                </a:spcBef>
              </a:pPr>
              <a:r>
                <a:rPr lang="en-US" sz="1764" dirty="0">
                  <a:gradFill>
                    <a:gsLst>
                      <a:gs pos="10619">
                        <a:schemeClr val="tx1"/>
                      </a:gs>
                      <a:gs pos="28000">
                        <a:schemeClr val="tx1"/>
                      </a:gs>
                    </a:gsLst>
                    <a:lin ang="5400000" scaled="0"/>
                  </a:gradFill>
                </a:rPr>
                <a:t>VBA</a:t>
              </a:r>
            </a:p>
            <a:p>
              <a:pPr defTabSz="914038">
                <a:lnSpc>
                  <a:spcPct val="90000"/>
                </a:lnSpc>
                <a:spcBef>
                  <a:spcPts val="294"/>
                </a:spcBef>
              </a:pPr>
              <a:r>
                <a:rPr lang="en-US" sz="1764" dirty="0">
                  <a:gradFill>
                    <a:gsLst>
                      <a:gs pos="10619">
                        <a:schemeClr val="tx1"/>
                      </a:gs>
                      <a:gs pos="28000">
                        <a:schemeClr val="tx1"/>
                      </a:gs>
                    </a:gsLst>
                    <a:lin ang="5400000" scaled="0"/>
                  </a:gradFill>
                </a:rPr>
                <a:t>Com add-ins</a:t>
              </a:r>
            </a:p>
            <a:p>
              <a:pPr defTabSz="914038">
                <a:lnSpc>
                  <a:spcPct val="90000"/>
                </a:lnSpc>
                <a:spcBef>
                  <a:spcPts val="294"/>
                </a:spcBef>
              </a:pPr>
              <a:r>
                <a:rPr lang="en-US" sz="1764" dirty="0">
                  <a:gradFill>
                    <a:gsLst>
                      <a:gs pos="10619">
                        <a:schemeClr val="tx1"/>
                      </a:gs>
                      <a:gs pos="28000">
                        <a:schemeClr val="tx1"/>
                      </a:gs>
                    </a:gsLst>
                    <a:lin ang="5400000" scaled="0"/>
                  </a:gradFill>
                </a:rPr>
                <a:t>VSTO</a:t>
              </a:r>
            </a:p>
            <a:p>
              <a:pPr defTabSz="914038">
                <a:lnSpc>
                  <a:spcPct val="90000"/>
                </a:lnSpc>
                <a:spcBef>
                  <a:spcPts val="294"/>
                </a:spcBef>
              </a:pPr>
              <a:r>
                <a:rPr lang="en-US" sz="1764" dirty="0">
                  <a:gradFill>
                    <a:gsLst>
                      <a:gs pos="10619">
                        <a:schemeClr val="tx1"/>
                      </a:gs>
                      <a:gs pos="28000">
                        <a:schemeClr val="tx1"/>
                      </a:gs>
                    </a:gsLst>
                    <a:lin ang="5400000" scaled="0"/>
                  </a:gradFill>
                </a:rPr>
                <a:t>FTC</a:t>
              </a:r>
            </a:p>
          </p:txBody>
        </p:sp>
        <p:sp>
          <p:nvSpPr>
            <p:cNvPr id="47" name="MS .NET"/>
            <p:cNvSpPr>
              <a:spLocks noChangeAspect="1" noEditPoints="1"/>
            </p:cNvSpPr>
            <p:nvPr/>
          </p:nvSpPr>
          <p:spPr bwMode="auto">
            <a:xfrm>
              <a:off x="5164880" y="5298423"/>
              <a:ext cx="1014839" cy="246839"/>
            </a:xfrm>
            <a:custGeom>
              <a:avLst/>
              <a:gdLst>
                <a:gd name="T0" fmla="*/ 13531 w 19634"/>
                <a:gd name="T1" fmla="*/ 358 h 4776"/>
                <a:gd name="T2" fmla="*/ 12617 w 19634"/>
                <a:gd name="T3" fmla="*/ 477 h 4776"/>
                <a:gd name="T4" fmla="*/ 13081 w 19634"/>
                <a:gd name="T5" fmla="*/ 1046 h 4776"/>
                <a:gd name="T6" fmla="*/ 13696 w 19634"/>
                <a:gd name="T7" fmla="*/ 1256 h 4776"/>
                <a:gd name="T8" fmla="*/ 13964 w 19634"/>
                <a:gd name="T9" fmla="*/ 175 h 4776"/>
                <a:gd name="T10" fmla="*/ 14100 w 19634"/>
                <a:gd name="T11" fmla="*/ 415 h 4776"/>
                <a:gd name="T12" fmla="*/ 14926 w 19634"/>
                <a:gd name="T13" fmla="*/ 1088 h 4776"/>
                <a:gd name="T14" fmla="*/ 14926 w 19634"/>
                <a:gd name="T15" fmla="*/ 579 h 4776"/>
                <a:gd name="T16" fmla="*/ 14687 w 19634"/>
                <a:gd name="T17" fmla="*/ 1268 h 4776"/>
                <a:gd name="T18" fmla="*/ 15330 w 19634"/>
                <a:gd name="T19" fmla="*/ 444 h 4776"/>
                <a:gd name="T20" fmla="*/ 15239 w 19634"/>
                <a:gd name="T21" fmla="*/ 1256 h 4776"/>
                <a:gd name="T22" fmla="*/ 16306 w 19634"/>
                <a:gd name="T23" fmla="*/ 504 h 4776"/>
                <a:gd name="T24" fmla="*/ 16306 w 19634"/>
                <a:gd name="T25" fmla="*/ 1148 h 4776"/>
                <a:gd name="T26" fmla="*/ 15721 w 19634"/>
                <a:gd name="T27" fmla="*/ 834 h 4776"/>
                <a:gd name="T28" fmla="*/ 17010 w 19634"/>
                <a:gd name="T29" fmla="*/ 879 h 4776"/>
                <a:gd name="T30" fmla="*/ 17025 w 19634"/>
                <a:gd name="T31" fmla="*/ 564 h 4776"/>
                <a:gd name="T32" fmla="*/ 16754 w 19634"/>
                <a:gd name="T33" fmla="*/ 879 h 4776"/>
                <a:gd name="T34" fmla="*/ 16754 w 19634"/>
                <a:gd name="T35" fmla="*/ 1268 h 4776"/>
                <a:gd name="T36" fmla="*/ 17308 w 19634"/>
                <a:gd name="T37" fmla="*/ 504 h 4776"/>
                <a:gd name="T38" fmla="*/ 17865 w 19634"/>
                <a:gd name="T39" fmla="*/ 834 h 4776"/>
                <a:gd name="T40" fmla="*/ 17594 w 19634"/>
                <a:gd name="T41" fmla="*/ 504 h 4776"/>
                <a:gd name="T42" fmla="*/ 18476 w 19634"/>
                <a:gd name="T43" fmla="*/ 0 h 4776"/>
                <a:gd name="T44" fmla="*/ 18222 w 19634"/>
                <a:gd name="T45" fmla="*/ 538 h 4776"/>
                <a:gd name="T46" fmla="*/ 18356 w 19634"/>
                <a:gd name="T47" fmla="*/ 419 h 4776"/>
                <a:gd name="T48" fmla="*/ 19095 w 19634"/>
                <a:gd name="T49" fmla="*/ 1134 h 4776"/>
                <a:gd name="T50" fmla="*/ 19095 w 19634"/>
                <a:gd name="T51" fmla="*/ 418 h 4776"/>
                <a:gd name="T52" fmla="*/ 18600 w 19634"/>
                <a:gd name="T53" fmla="*/ 537 h 4776"/>
                <a:gd name="T54" fmla="*/ 11901 w 19634"/>
                <a:gd name="T55" fmla="*/ 4297 h 4776"/>
                <a:gd name="T56" fmla="*/ 11901 w 19634"/>
                <a:gd name="T57" fmla="*/ 4641 h 4776"/>
                <a:gd name="T58" fmla="*/ 14566 w 19634"/>
                <a:gd name="T59" fmla="*/ 3756 h 4776"/>
                <a:gd name="T60" fmla="*/ 12497 w 19634"/>
                <a:gd name="T61" fmla="*/ 4655 h 4776"/>
                <a:gd name="T62" fmla="*/ 14491 w 19634"/>
                <a:gd name="T63" fmla="*/ 4655 h 4776"/>
                <a:gd name="T64" fmla="*/ 15960 w 19634"/>
                <a:gd name="T65" fmla="*/ 3279 h 4776"/>
                <a:gd name="T66" fmla="*/ 17128 w 19634"/>
                <a:gd name="T67" fmla="*/ 1630 h 4776"/>
                <a:gd name="T68" fmla="*/ 19614 w 19634"/>
                <a:gd name="T69" fmla="*/ 1630 h 4776"/>
                <a:gd name="T70" fmla="*/ 18745 w 19634"/>
                <a:gd name="T71" fmla="*/ 1960 h 4776"/>
                <a:gd name="T72" fmla="*/ 9547 w 19634"/>
                <a:gd name="T73" fmla="*/ 4389 h 4776"/>
                <a:gd name="T74" fmla="*/ 10099 w 19634"/>
                <a:gd name="T75" fmla="*/ 4655 h 4776"/>
                <a:gd name="T76" fmla="*/ 9950 w 19634"/>
                <a:gd name="T77" fmla="*/ 4596 h 4776"/>
                <a:gd name="T78" fmla="*/ 9830 w 19634"/>
                <a:gd name="T79" fmla="*/ 4462 h 4776"/>
                <a:gd name="T80" fmla="*/ 10054 w 19634"/>
                <a:gd name="T81" fmla="*/ 4432 h 4776"/>
                <a:gd name="T82" fmla="*/ 19634 w 19634"/>
                <a:gd name="T83" fmla="*/ 477 h 4776"/>
                <a:gd name="T84" fmla="*/ 19407 w 19634"/>
                <a:gd name="T85" fmla="*/ 703 h 4776"/>
                <a:gd name="T86" fmla="*/ 19271 w 19634"/>
                <a:gd name="T87" fmla="*/ 628 h 4776"/>
                <a:gd name="T88" fmla="*/ 19513 w 19634"/>
                <a:gd name="T89" fmla="*/ 613 h 4776"/>
                <a:gd name="T90" fmla="*/ 19513 w 19634"/>
                <a:gd name="T91" fmla="*/ 417 h 4776"/>
                <a:gd name="T92" fmla="*/ 19362 w 19634"/>
                <a:gd name="T93" fmla="*/ 507 h 4776"/>
                <a:gd name="T94" fmla="*/ 19407 w 19634"/>
                <a:gd name="T95" fmla="*/ 462 h 4776"/>
                <a:gd name="T96" fmla="*/ 6400 w 19634"/>
                <a:gd name="T97" fmla="*/ 4449 h 4776"/>
                <a:gd name="T98" fmla="*/ 4959 w 19634"/>
                <a:gd name="T99" fmla="*/ 120 h 4776"/>
                <a:gd name="T100" fmla="*/ 7703 w 19634"/>
                <a:gd name="T101" fmla="*/ 3818 h 4776"/>
                <a:gd name="T102" fmla="*/ 8902 w 19634"/>
                <a:gd name="T103" fmla="*/ 2216 h 4776"/>
                <a:gd name="T104" fmla="*/ 4662 w 19634"/>
                <a:gd name="T105" fmla="*/ 102 h 4776"/>
                <a:gd name="T106" fmla="*/ 8348 w 19634"/>
                <a:gd name="T107" fmla="*/ 4656 h 4776"/>
                <a:gd name="T108" fmla="*/ 3523 w 19634"/>
                <a:gd name="T109" fmla="*/ 150 h 4776"/>
                <a:gd name="T110" fmla="*/ 4168 w 19634"/>
                <a:gd name="T111" fmla="*/ 988 h 4776"/>
                <a:gd name="T112" fmla="*/ 11149 w 19634"/>
                <a:gd name="T113" fmla="*/ 12 h 4776"/>
                <a:gd name="T114" fmla="*/ 0 w 19634"/>
                <a:gd name="T115" fmla="*/ 4776 h 4776"/>
                <a:gd name="T116" fmla="*/ 6699 w 19634"/>
                <a:gd name="T117" fmla="*/ 2273 h 4776"/>
                <a:gd name="T118" fmla="*/ 7031 w 19634"/>
                <a:gd name="T119" fmla="*/ 4675 h 4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634" h="4776">
                  <a:moveTo>
                    <a:pt x="13696" y="1256"/>
                  </a:moveTo>
                  <a:cubicBezTo>
                    <a:pt x="13546" y="1256"/>
                    <a:pt x="13546" y="1256"/>
                    <a:pt x="13546" y="1256"/>
                  </a:cubicBezTo>
                  <a:cubicBezTo>
                    <a:pt x="13546" y="462"/>
                    <a:pt x="13546" y="462"/>
                    <a:pt x="13546" y="462"/>
                  </a:cubicBezTo>
                  <a:cubicBezTo>
                    <a:pt x="13546" y="403"/>
                    <a:pt x="13561" y="328"/>
                    <a:pt x="13561" y="238"/>
                  </a:cubicBezTo>
                  <a:cubicBezTo>
                    <a:pt x="13561" y="238"/>
                    <a:pt x="13561" y="238"/>
                    <a:pt x="13561" y="238"/>
                  </a:cubicBezTo>
                  <a:cubicBezTo>
                    <a:pt x="13546" y="298"/>
                    <a:pt x="13531" y="328"/>
                    <a:pt x="13531" y="358"/>
                  </a:cubicBezTo>
                  <a:cubicBezTo>
                    <a:pt x="13126" y="1256"/>
                    <a:pt x="13126" y="1256"/>
                    <a:pt x="13126" y="1256"/>
                  </a:cubicBezTo>
                  <a:cubicBezTo>
                    <a:pt x="13051" y="1256"/>
                    <a:pt x="13051" y="1256"/>
                    <a:pt x="13051" y="1256"/>
                  </a:cubicBezTo>
                  <a:cubicBezTo>
                    <a:pt x="12662" y="358"/>
                    <a:pt x="12662" y="358"/>
                    <a:pt x="12662" y="358"/>
                  </a:cubicBezTo>
                  <a:cubicBezTo>
                    <a:pt x="12647" y="343"/>
                    <a:pt x="12632" y="298"/>
                    <a:pt x="12617" y="238"/>
                  </a:cubicBezTo>
                  <a:cubicBezTo>
                    <a:pt x="12617" y="238"/>
                    <a:pt x="12617" y="238"/>
                    <a:pt x="12617" y="238"/>
                  </a:cubicBezTo>
                  <a:cubicBezTo>
                    <a:pt x="12617" y="283"/>
                    <a:pt x="12617" y="358"/>
                    <a:pt x="12617" y="477"/>
                  </a:cubicBezTo>
                  <a:cubicBezTo>
                    <a:pt x="12617" y="1256"/>
                    <a:pt x="12617" y="1256"/>
                    <a:pt x="12617" y="1256"/>
                  </a:cubicBezTo>
                  <a:cubicBezTo>
                    <a:pt x="12497" y="1256"/>
                    <a:pt x="12497" y="1256"/>
                    <a:pt x="12497" y="1256"/>
                  </a:cubicBezTo>
                  <a:cubicBezTo>
                    <a:pt x="12497" y="88"/>
                    <a:pt x="12497" y="88"/>
                    <a:pt x="12497" y="88"/>
                  </a:cubicBezTo>
                  <a:cubicBezTo>
                    <a:pt x="12677" y="88"/>
                    <a:pt x="12677" y="88"/>
                    <a:pt x="12677" y="88"/>
                  </a:cubicBezTo>
                  <a:cubicBezTo>
                    <a:pt x="13037" y="897"/>
                    <a:pt x="13037" y="897"/>
                    <a:pt x="13037" y="897"/>
                  </a:cubicBezTo>
                  <a:cubicBezTo>
                    <a:pt x="13066" y="957"/>
                    <a:pt x="13081" y="1016"/>
                    <a:pt x="13081" y="1046"/>
                  </a:cubicBezTo>
                  <a:cubicBezTo>
                    <a:pt x="13096" y="1046"/>
                    <a:pt x="13096" y="1046"/>
                    <a:pt x="13096" y="1046"/>
                  </a:cubicBezTo>
                  <a:cubicBezTo>
                    <a:pt x="13111" y="971"/>
                    <a:pt x="13141" y="927"/>
                    <a:pt x="13156" y="897"/>
                  </a:cubicBezTo>
                  <a:cubicBezTo>
                    <a:pt x="13516" y="88"/>
                    <a:pt x="13516" y="88"/>
                    <a:pt x="13516" y="88"/>
                  </a:cubicBezTo>
                  <a:cubicBezTo>
                    <a:pt x="13696" y="88"/>
                    <a:pt x="13696" y="88"/>
                    <a:pt x="13696" y="88"/>
                  </a:cubicBezTo>
                  <a:cubicBezTo>
                    <a:pt x="13696" y="1256"/>
                    <a:pt x="13696" y="1256"/>
                    <a:pt x="13696" y="1256"/>
                  </a:cubicBezTo>
                  <a:cubicBezTo>
                    <a:pt x="13696" y="1256"/>
                    <a:pt x="13696" y="1256"/>
                    <a:pt x="13696" y="1256"/>
                  </a:cubicBezTo>
                  <a:close/>
                  <a:moveTo>
                    <a:pt x="14115" y="115"/>
                  </a:moveTo>
                  <a:cubicBezTo>
                    <a:pt x="14115" y="85"/>
                    <a:pt x="14115" y="69"/>
                    <a:pt x="14100" y="54"/>
                  </a:cubicBezTo>
                  <a:cubicBezTo>
                    <a:pt x="14070" y="39"/>
                    <a:pt x="14055" y="24"/>
                    <a:pt x="14024" y="24"/>
                  </a:cubicBezTo>
                  <a:cubicBezTo>
                    <a:pt x="14009" y="24"/>
                    <a:pt x="13979" y="39"/>
                    <a:pt x="13964" y="54"/>
                  </a:cubicBezTo>
                  <a:cubicBezTo>
                    <a:pt x="13949" y="69"/>
                    <a:pt x="13949" y="85"/>
                    <a:pt x="13949" y="115"/>
                  </a:cubicBezTo>
                  <a:cubicBezTo>
                    <a:pt x="13949" y="145"/>
                    <a:pt x="13949" y="160"/>
                    <a:pt x="13964" y="175"/>
                  </a:cubicBezTo>
                  <a:cubicBezTo>
                    <a:pt x="13979" y="190"/>
                    <a:pt x="14009" y="205"/>
                    <a:pt x="14024" y="205"/>
                  </a:cubicBezTo>
                  <a:cubicBezTo>
                    <a:pt x="14055" y="205"/>
                    <a:pt x="14070" y="190"/>
                    <a:pt x="14100" y="175"/>
                  </a:cubicBezTo>
                  <a:cubicBezTo>
                    <a:pt x="14115" y="160"/>
                    <a:pt x="14115" y="145"/>
                    <a:pt x="14115" y="115"/>
                  </a:cubicBezTo>
                  <a:close/>
                  <a:moveTo>
                    <a:pt x="14100" y="1256"/>
                  </a:moveTo>
                  <a:cubicBezTo>
                    <a:pt x="14100" y="1256"/>
                    <a:pt x="14100" y="1256"/>
                    <a:pt x="14100" y="1256"/>
                  </a:cubicBezTo>
                  <a:cubicBezTo>
                    <a:pt x="14100" y="415"/>
                    <a:pt x="14100" y="415"/>
                    <a:pt x="14100" y="415"/>
                  </a:cubicBezTo>
                  <a:cubicBezTo>
                    <a:pt x="14100" y="415"/>
                    <a:pt x="14100" y="415"/>
                    <a:pt x="13964" y="415"/>
                  </a:cubicBezTo>
                  <a:cubicBezTo>
                    <a:pt x="13964" y="415"/>
                    <a:pt x="13964" y="415"/>
                    <a:pt x="13964" y="1256"/>
                  </a:cubicBezTo>
                  <a:cubicBezTo>
                    <a:pt x="13964" y="1256"/>
                    <a:pt x="13964" y="1256"/>
                    <a:pt x="14100" y="1256"/>
                  </a:cubicBezTo>
                  <a:close/>
                  <a:moveTo>
                    <a:pt x="14926" y="1208"/>
                  </a:moveTo>
                  <a:cubicBezTo>
                    <a:pt x="14926" y="1208"/>
                    <a:pt x="14926" y="1208"/>
                    <a:pt x="14926" y="1208"/>
                  </a:cubicBezTo>
                  <a:cubicBezTo>
                    <a:pt x="14926" y="1088"/>
                    <a:pt x="14926" y="1088"/>
                    <a:pt x="14926" y="1088"/>
                  </a:cubicBezTo>
                  <a:cubicBezTo>
                    <a:pt x="14851" y="1133"/>
                    <a:pt x="14791" y="1163"/>
                    <a:pt x="14717" y="1163"/>
                  </a:cubicBezTo>
                  <a:cubicBezTo>
                    <a:pt x="14627" y="1163"/>
                    <a:pt x="14552" y="1133"/>
                    <a:pt x="14508" y="1073"/>
                  </a:cubicBezTo>
                  <a:cubicBezTo>
                    <a:pt x="14463" y="1014"/>
                    <a:pt x="14433" y="939"/>
                    <a:pt x="14433" y="849"/>
                  </a:cubicBezTo>
                  <a:cubicBezTo>
                    <a:pt x="14433" y="744"/>
                    <a:pt x="14463" y="654"/>
                    <a:pt x="14508" y="594"/>
                  </a:cubicBezTo>
                  <a:cubicBezTo>
                    <a:pt x="14567" y="534"/>
                    <a:pt x="14642" y="504"/>
                    <a:pt x="14717" y="504"/>
                  </a:cubicBezTo>
                  <a:cubicBezTo>
                    <a:pt x="14791" y="504"/>
                    <a:pt x="14866" y="534"/>
                    <a:pt x="14926" y="579"/>
                  </a:cubicBezTo>
                  <a:cubicBezTo>
                    <a:pt x="14926" y="579"/>
                    <a:pt x="14926" y="579"/>
                    <a:pt x="14926" y="444"/>
                  </a:cubicBezTo>
                  <a:cubicBezTo>
                    <a:pt x="14866" y="414"/>
                    <a:pt x="14806" y="399"/>
                    <a:pt x="14732" y="399"/>
                  </a:cubicBezTo>
                  <a:cubicBezTo>
                    <a:pt x="14597" y="399"/>
                    <a:pt x="14493" y="444"/>
                    <a:pt x="14418" y="519"/>
                  </a:cubicBezTo>
                  <a:cubicBezTo>
                    <a:pt x="14328" y="609"/>
                    <a:pt x="14299" y="714"/>
                    <a:pt x="14299" y="849"/>
                  </a:cubicBezTo>
                  <a:cubicBezTo>
                    <a:pt x="14299" y="984"/>
                    <a:pt x="14328" y="1073"/>
                    <a:pt x="14403" y="1148"/>
                  </a:cubicBezTo>
                  <a:cubicBezTo>
                    <a:pt x="14478" y="1238"/>
                    <a:pt x="14567" y="1268"/>
                    <a:pt x="14687" y="1268"/>
                  </a:cubicBezTo>
                  <a:cubicBezTo>
                    <a:pt x="14777" y="1268"/>
                    <a:pt x="14851" y="1253"/>
                    <a:pt x="14926" y="1208"/>
                  </a:cubicBezTo>
                  <a:close/>
                  <a:moveTo>
                    <a:pt x="15541" y="550"/>
                  </a:moveTo>
                  <a:cubicBezTo>
                    <a:pt x="15541" y="550"/>
                    <a:pt x="15541" y="550"/>
                    <a:pt x="15541" y="550"/>
                  </a:cubicBezTo>
                  <a:cubicBezTo>
                    <a:pt x="15541" y="414"/>
                    <a:pt x="15541" y="414"/>
                    <a:pt x="15541" y="414"/>
                  </a:cubicBezTo>
                  <a:cubicBezTo>
                    <a:pt x="15526" y="399"/>
                    <a:pt x="15496" y="399"/>
                    <a:pt x="15466" y="399"/>
                  </a:cubicBezTo>
                  <a:cubicBezTo>
                    <a:pt x="15420" y="399"/>
                    <a:pt x="15375" y="414"/>
                    <a:pt x="15330" y="444"/>
                  </a:cubicBezTo>
                  <a:cubicBezTo>
                    <a:pt x="15300" y="475"/>
                    <a:pt x="15270" y="535"/>
                    <a:pt x="15239" y="595"/>
                  </a:cubicBezTo>
                  <a:cubicBezTo>
                    <a:pt x="15239" y="595"/>
                    <a:pt x="15239" y="595"/>
                    <a:pt x="15239" y="595"/>
                  </a:cubicBezTo>
                  <a:cubicBezTo>
                    <a:pt x="15239" y="595"/>
                    <a:pt x="15239" y="595"/>
                    <a:pt x="15239" y="414"/>
                  </a:cubicBezTo>
                  <a:cubicBezTo>
                    <a:pt x="15239" y="414"/>
                    <a:pt x="15239" y="414"/>
                    <a:pt x="15104" y="414"/>
                  </a:cubicBezTo>
                  <a:cubicBezTo>
                    <a:pt x="15104" y="414"/>
                    <a:pt x="15104" y="414"/>
                    <a:pt x="15104" y="1256"/>
                  </a:cubicBezTo>
                  <a:cubicBezTo>
                    <a:pt x="15104" y="1256"/>
                    <a:pt x="15104" y="1256"/>
                    <a:pt x="15239" y="1256"/>
                  </a:cubicBezTo>
                  <a:cubicBezTo>
                    <a:pt x="15239" y="1256"/>
                    <a:pt x="15239" y="1256"/>
                    <a:pt x="15239" y="835"/>
                  </a:cubicBezTo>
                  <a:cubicBezTo>
                    <a:pt x="15239" y="730"/>
                    <a:pt x="15254" y="655"/>
                    <a:pt x="15300" y="595"/>
                  </a:cubicBezTo>
                  <a:cubicBezTo>
                    <a:pt x="15345" y="550"/>
                    <a:pt x="15390" y="520"/>
                    <a:pt x="15435" y="520"/>
                  </a:cubicBezTo>
                  <a:cubicBezTo>
                    <a:pt x="15481" y="520"/>
                    <a:pt x="15526" y="535"/>
                    <a:pt x="15541" y="550"/>
                  </a:cubicBezTo>
                  <a:close/>
                  <a:moveTo>
                    <a:pt x="16411" y="834"/>
                  </a:moveTo>
                  <a:cubicBezTo>
                    <a:pt x="16411" y="699"/>
                    <a:pt x="16381" y="594"/>
                    <a:pt x="16306" y="504"/>
                  </a:cubicBezTo>
                  <a:cubicBezTo>
                    <a:pt x="16246" y="429"/>
                    <a:pt x="16141" y="399"/>
                    <a:pt x="16021" y="399"/>
                  </a:cubicBezTo>
                  <a:cubicBezTo>
                    <a:pt x="15886" y="399"/>
                    <a:pt x="15781" y="429"/>
                    <a:pt x="15706" y="504"/>
                  </a:cubicBezTo>
                  <a:cubicBezTo>
                    <a:pt x="15631" y="579"/>
                    <a:pt x="15586" y="699"/>
                    <a:pt x="15586" y="849"/>
                  </a:cubicBezTo>
                  <a:cubicBezTo>
                    <a:pt x="15586" y="969"/>
                    <a:pt x="15631" y="1073"/>
                    <a:pt x="15691" y="1148"/>
                  </a:cubicBezTo>
                  <a:cubicBezTo>
                    <a:pt x="15766" y="1238"/>
                    <a:pt x="15871" y="1268"/>
                    <a:pt x="15991" y="1268"/>
                  </a:cubicBezTo>
                  <a:cubicBezTo>
                    <a:pt x="16126" y="1268"/>
                    <a:pt x="16231" y="1238"/>
                    <a:pt x="16306" y="1148"/>
                  </a:cubicBezTo>
                  <a:cubicBezTo>
                    <a:pt x="16381" y="1073"/>
                    <a:pt x="16411" y="969"/>
                    <a:pt x="16411" y="834"/>
                  </a:cubicBezTo>
                  <a:close/>
                  <a:moveTo>
                    <a:pt x="16276" y="834"/>
                  </a:moveTo>
                  <a:cubicBezTo>
                    <a:pt x="16276" y="939"/>
                    <a:pt x="16261" y="1014"/>
                    <a:pt x="16216" y="1073"/>
                  </a:cubicBezTo>
                  <a:cubicBezTo>
                    <a:pt x="16156" y="1133"/>
                    <a:pt x="16096" y="1163"/>
                    <a:pt x="16006" y="1163"/>
                  </a:cubicBezTo>
                  <a:cubicBezTo>
                    <a:pt x="15916" y="1163"/>
                    <a:pt x="15856" y="1133"/>
                    <a:pt x="15796" y="1073"/>
                  </a:cubicBezTo>
                  <a:cubicBezTo>
                    <a:pt x="15751" y="1014"/>
                    <a:pt x="15721" y="939"/>
                    <a:pt x="15721" y="834"/>
                  </a:cubicBezTo>
                  <a:cubicBezTo>
                    <a:pt x="15721" y="729"/>
                    <a:pt x="15751" y="654"/>
                    <a:pt x="15811" y="594"/>
                  </a:cubicBezTo>
                  <a:cubicBezTo>
                    <a:pt x="15856" y="534"/>
                    <a:pt x="15916" y="504"/>
                    <a:pt x="16006" y="504"/>
                  </a:cubicBezTo>
                  <a:cubicBezTo>
                    <a:pt x="16096" y="504"/>
                    <a:pt x="16156" y="534"/>
                    <a:pt x="16201" y="594"/>
                  </a:cubicBezTo>
                  <a:cubicBezTo>
                    <a:pt x="16246" y="654"/>
                    <a:pt x="16276" y="729"/>
                    <a:pt x="16276" y="834"/>
                  </a:cubicBezTo>
                  <a:close/>
                  <a:moveTo>
                    <a:pt x="17070" y="1029"/>
                  </a:moveTo>
                  <a:cubicBezTo>
                    <a:pt x="17070" y="969"/>
                    <a:pt x="17040" y="909"/>
                    <a:pt x="17010" y="879"/>
                  </a:cubicBezTo>
                  <a:cubicBezTo>
                    <a:pt x="16965" y="849"/>
                    <a:pt x="16920" y="819"/>
                    <a:pt x="16845" y="789"/>
                  </a:cubicBezTo>
                  <a:cubicBezTo>
                    <a:pt x="16784" y="759"/>
                    <a:pt x="16739" y="729"/>
                    <a:pt x="16724" y="714"/>
                  </a:cubicBezTo>
                  <a:cubicBezTo>
                    <a:pt x="16694" y="699"/>
                    <a:pt x="16694" y="669"/>
                    <a:pt x="16694" y="624"/>
                  </a:cubicBezTo>
                  <a:cubicBezTo>
                    <a:pt x="16694" y="594"/>
                    <a:pt x="16694" y="564"/>
                    <a:pt x="16724" y="549"/>
                  </a:cubicBezTo>
                  <a:cubicBezTo>
                    <a:pt x="16754" y="519"/>
                    <a:pt x="16784" y="504"/>
                    <a:pt x="16829" y="504"/>
                  </a:cubicBezTo>
                  <a:cubicBezTo>
                    <a:pt x="16905" y="504"/>
                    <a:pt x="16965" y="534"/>
                    <a:pt x="17025" y="564"/>
                  </a:cubicBezTo>
                  <a:cubicBezTo>
                    <a:pt x="17025" y="564"/>
                    <a:pt x="17025" y="564"/>
                    <a:pt x="17025" y="429"/>
                  </a:cubicBezTo>
                  <a:cubicBezTo>
                    <a:pt x="16980" y="414"/>
                    <a:pt x="16920" y="399"/>
                    <a:pt x="16845" y="399"/>
                  </a:cubicBezTo>
                  <a:cubicBezTo>
                    <a:pt x="16754" y="399"/>
                    <a:pt x="16694" y="414"/>
                    <a:pt x="16634" y="459"/>
                  </a:cubicBezTo>
                  <a:cubicBezTo>
                    <a:pt x="16574" y="504"/>
                    <a:pt x="16543" y="564"/>
                    <a:pt x="16543" y="639"/>
                  </a:cubicBezTo>
                  <a:cubicBezTo>
                    <a:pt x="16543" y="699"/>
                    <a:pt x="16574" y="744"/>
                    <a:pt x="16604" y="789"/>
                  </a:cubicBezTo>
                  <a:cubicBezTo>
                    <a:pt x="16634" y="819"/>
                    <a:pt x="16679" y="849"/>
                    <a:pt x="16754" y="879"/>
                  </a:cubicBezTo>
                  <a:cubicBezTo>
                    <a:pt x="16814" y="909"/>
                    <a:pt x="16875" y="939"/>
                    <a:pt x="16890" y="969"/>
                  </a:cubicBezTo>
                  <a:cubicBezTo>
                    <a:pt x="16920" y="984"/>
                    <a:pt x="16920" y="1014"/>
                    <a:pt x="16920" y="1044"/>
                  </a:cubicBezTo>
                  <a:cubicBezTo>
                    <a:pt x="16920" y="1118"/>
                    <a:pt x="16875" y="1163"/>
                    <a:pt x="16769" y="1163"/>
                  </a:cubicBezTo>
                  <a:cubicBezTo>
                    <a:pt x="16679" y="1163"/>
                    <a:pt x="16619" y="1133"/>
                    <a:pt x="16543" y="1073"/>
                  </a:cubicBezTo>
                  <a:cubicBezTo>
                    <a:pt x="16543" y="1073"/>
                    <a:pt x="16543" y="1073"/>
                    <a:pt x="16543" y="1223"/>
                  </a:cubicBezTo>
                  <a:cubicBezTo>
                    <a:pt x="16604" y="1253"/>
                    <a:pt x="16679" y="1268"/>
                    <a:pt x="16754" y="1268"/>
                  </a:cubicBezTo>
                  <a:cubicBezTo>
                    <a:pt x="16860" y="1268"/>
                    <a:pt x="16935" y="1253"/>
                    <a:pt x="16980" y="1208"/>
                  </a:cubicBezTo>
                  <a:cubicBezTo>
                    <a:pt x="17040" y="1148"/>
                    <a:pt x="17070" y="1103"/>
                    <a:pt x="17070" y="1029"/>
                  </a:cubicBezTo>
                  <a:close/>
                  <a:moveTo>
                    <a:pt x="18015" y="834"/>
                  </a:moveTo>
                  <a:cubicBezTo>
                    <a:pt x="18015" y="699"/>
                    <a:pt x="17970" y="594"/>
                    <a:pt x="17895" y="504"/>
                  </a:cubicBezTo>
                  <a:cubicBezTo>
                    <a:pt x="17834" y="429"/>
                    <a:pt x="17729" y="399"/>
                    <a:pt x="17609" y="399"/>
                  </a:cubicBezTo>
                  <a:cubicBezTo>
                    <a:pt x="17473" y="399"/>
                    <a:pt x="17383" y="429"/>
                    <a:pt x="17308" y="504"/>
                  </a:cubicBezTo>
                  <a:cubicBezTo>
                    <a:pt x="17217" y="579"/>
                    <a:pt x="17172" y="699"/>
                    <a:pt x="17172" y="849"/>
                  </a:cubicBezTo>
                  <a:cubicBezTo>
                    <a:pt x="17172" y="969"/>
                    <a:pt x="17217" y="1073"/>
                    <a:pt x="17292" y="1148"/>
                  </a:cubicBezTo>
                  <a:cubicBezTo>
                    <a:pt x="17368" y="1238"/>
                    <a:pt x="17458" y="1268"/>
                    <a:pt x="17594" y="1268"/>
                  </a:cubicBezTo>
                  <a:cubicBezTo>
                    <a:pt x="17714" y="1268"/>
                    <a:pt x="17819" y="1238"/>
                    <a:pt x="17895" y="1148"/>
                  </a:cubicBezTo>
                  <a:cubicBezTo>
                    <a:pt x="17970" y="1073"/>
                    <a:pt x="18015" y="969"/>
                    <a:pt x="18015" y="834"/>
                  </a:cubicBezTo>
                  <a:close/>
                  <a:moveTo>
                    <a:pt x="17865" y="834"/>
                  </a:moveTo>
                  <a:cubicBezTo>
                    <a:pt x="17865" y="939"/>
                    <a:pt x="17849" y="1014"/>
                    <a:pt x="17804" y="1073"/>
                  </a:cubicBezTo>
                  <a:cubicBezTo>
                    <a:pt x="17759" y="1133"/>
                    <a:pt x="17684" y="1163"/>
                    <a:pt x="17594" y="1163"/>
                  </a:cubicBezTo>
                  <a:cubicBezTo>
                    <a:pt x="17518" y="1163"/>
                    <a:pt x="17443" y="1133"/>
                    <a:pt x="17398" y="1073"/>
                  </a:cubicBezTo>
                  <a:cubicBezTo>
                    <a:pt x="17338" y="1014"/>
                    <a:pt x="17323" y="939"/>
                    <a:pt x="17323" y="834"/>
                  </a:cubicBezTo>
                  <a:cubicBezTo>
                    <a:pt x="17323" y="729"/>
                    <a:pt x="17338" y="654"/>
                    <a:pt x="17398" y="594"/>
                  </a:cubicBezTo>
                  <a:cubicBezTo>
                    <a:pt x="17443" y="534"/>
                    <a:pt x="17518" y="504"/>
                    <a:pt x="17594" y="504"/>
                  </a:cubicBezTo>
                  <a:cubicBezTo>
                    <a:pt x="17684" y="504"/>
                    <a:pt x="17744" y="534"/>
                    <a:pt x="17789" y="594"/>
                  </a:cubicBezTo>
                  <a:cubicBezTo>
                    <a:pt x="17849" y="654"/>
                    <a:pt x="17865" y="729"/>
                    <a:pt x="17865" y="834"/>
                  </a:cubicBezTo>
                  <a:close/>
                  <a:moveTo>
                    <a:pt x="18580" y="135"/>
                  </a:moveTo>
                  <a:cubicBezTo>
                    <a:pt x="18580" y="135"/>
                    <a:pt x="18580" y="135"/>
                    <a:pt x="18580" y="135"/>
                  </a:cubicBezTo>
                  <a:cubicBezTo>
                    <a:pt x="18580" y="15"/>
                    <a:pt x="18580" y="15"/>
                    <a:pt x="18580" y="15"/>
                  </a:cubicBezTo>
                  <a:cubicBezTo>
                    <a:pt x="18550" y="0"/>
                    <a:pt x="18520" y="0"/>
                    <a:pt x="18476" y="0"/>
                  </a:cubicBezTo>
                  <a:cubicBezTo>
                    <a:pt x="18416" y="0"/>
                    <a:pt x="18356" y="15"/>
                    <a:pt x="18297" y="60"/>
                  </a:cubicBezTo>
                  <a:cubicBezTo>
                    <a:pt x="18252" y="120"/>
                    <a:pt x="18222" y="194"/>
                    <a:pt x="18222" y="284"/>
                  </a:cubicBezTo>
                  <a:cubicBezTo>
                    <a:pt x="18222" y="284"/>
                    <a:pt x="18222" y="284"/>
                    <a:pt x="18222" y="419"/>
                  </a:cubicBezTo>
                  <a:cubicBezTo>
                    <a:pt x="18222" y="419"/>
                    <a:pt x="18222" y="419"/>
                    <a:pt x="18073" y="419"/>
                  </a:cubicBezTo>
                  <a:cubicBezTo>
                    <a:pt x="18073" y="419"/>
                    <a:pt x="18073" y="419"/>
                    <a:pt x="18073" y="538"/>
                  </a:cubicBezTo>
                  <a:cubicBezTo>
                    <a:pt x="18073" y="538"/>
                    <a:pt x="18073" y="538"/>
                    <a:pt x="18222" y="538"/>
                  </a:cubicBezTo>
                  <a:cubicBezTo>
                    <a:pt x="18222" y="538"/>
                    <a:pt x="18222" y="538"/>
                    <a:pt x="18222" y="1256"/>
                  </a:cubicBezTo>
                  <a:cubicBezTo>
                    <a:pt x="18222" y="1256"/>
                    <a:pt x="18222" y="1256"/>
                    <a:pt x="18356" y="1256"/>
                  </a:cubicBezTo>
                  <a:cubicBezTo>
                    <a:pt x="18356" y="1256"/>
                    <a:pt x="18356" y="1256"/>
                    <a:pt x="18356" y="538"/>
                  </a:cubicBezTo>
                  <a:cubicBezTo>
                    <a:pt x="18356" y="538"/>
                    <a:pt x="18356" y="538"/>
                    <a:pt x="18550" y="538"/>
                  </a:cubicBezTo>
                  <a:cubicBezTo>
                    <a:pt x="18550" y="538"/>
                    <a:pt x="18550" y="538"/>
                    <a:pt x="18550" y="419"/>
                  </a:cubicBezTo>
                  <a:cubicBezTo>
                    <a:pt x="18550" y="419"/>
                    <a:pt x="18550" y="419"/>
                    <a:pt x="18356" y="419"/>
                  </a:cubicBezTo>
                  <a:cubicBezTo>
                    <a:pt x="18356" y="419"/>
                    <a:pt x="18356" y="419"/>
                    <a:pt x="18356" y="284"/>
                  </a:cubicBezTo>
                  <a:cubicBezTo>
                    <a:pt x="18356" y="179"/>
                    <a:pt x="18401" y="120"/>
                    <a:pt x="18490" y="120"/>
                  </a:cubicBezTo>
                  <a:cubicBezTo>
                    <a:pt x="18520" y="120"/>
                    <a:pt x="18550" y="120"/>
                    <a:pt x="18580" y="135"/>
                  </a:cubicBezTo>
                  <a:close/>
                  <a:moveTo>
                    <a:pt x="19095" y="1253"/>
                  </a:moveTo>
                  <a:cubicBezTo>
                    <a:pt x="19095" y="1253"/>
                    <a:pt x="19095" y="1253"/>
                    <a:pt x="19095" y="1253"/>
                  </a:cubicBezTo>
                  <a:cubicBezTo>
                    <a:pt x="19095" y="1134"/>
                    <a:pt x="19095" y="1134"/>
                    <a:pt x="19095" y="1134"/>
                  </a:cubicBezTo>
                  <a:cubicBezTo>
                    <a:pt x="19080" y="1149"/>
                    <a:pt x="19050" y="1164"/>
                    <a:pt x="19005" y="1164"/>
                  </a:cubicBezTo>
                  <a:cubicBezTo>
                    <a:pt x="18960" y="1164"/>
                    <a:pt x="18930" y="1149"/>
                    <a:pt x="18915" y="1119"/>
                  </a:cubicBezTo>
                  <a:cubicBezTo>
                    <a:pt x="18900" y="1104"/>
                    <a:pt x="18885" y="1059"/>
                    <a:pt x="18885" y="1000"/>
                  </a:cubicBezTo>
                  <a:cubicBezTo>
                    <a:pt x="18885" y="1000"/>
                    <a:pt x="18885" y="1000"/>
                    <a:pt x="18885" y="537"/>
                  </a:cubicBezTo>
                  <a:cubicBezTo>
                    <a:pt x="18885" y="537"/>
                    <a:pt x="18885" y="537"/>
                    <a:pt x="19095" y="537"/>
                  </a:cubicBezTo>
                  <a:cubicBezTo>
                    <a:pt x="19095" y="537"/>
                    <a:pt x="19095" y="537"/>
                    <a:pt x="19095" y="418"/>
                  </a:cubicBezTo>
                  <a:cubicBezTo>
                    <a:pt x="19095" y="418"/>
                    <a:pt x="19095" y="418"/>
                    <a:pt x="18885" y="418"/>
                  </a:cubicBezTo>
                  <a:cubicBezTo>
                    <a:pt x="18885" y="418"/>
                    <a:pt x="18885" y="418"/>
                    <a:pt x="18885" y="164"/>
                  </a:cubicBezTo>
                  <a:cubicBezTo>
                    <a:pt x="18840" y="194"/>
                    <a:pt x="18795" y="194"/>
                    <a:pt x="18750" y="209"/>
                  </a:cubicBezTo>
                  <a:cubicBezTo>
                    <a:pt x="18750" y="209"/>
                    <a:pt x="18750" y="209"/>
                    <a:pt x="18750" y="418"/>
                  </a:cubicBezTo>
                  <a:cubicBezTo>
                    <a:pt x="18750" y="418"/>
                    <a:pt x="18750" y="418"/>
                    <a:pt x="18600" y="418"/>
                  </a:cubicBezTo>
                  <a:cubicBezTo>
                    <a:pt x="18600" y="418"/>
                    <a:pt x="18600" y="418"/>
                    <a:pt x="18600" y="537"/>
                  </a:cubicBezTo>
                  <a:cubicBezTo>
                    <a:pt x="18600" y="537"/>
                    <a:pt x="18600" y="537"/>
                    <a:pt x="18750" y="537"/>
                  </a:cubicBezTo>
                  <a:cubicBezTo>
                    <a:pt x="18750" y="537"/>
                    <a:pt x="18750" y="537"/>
                    <a:pt x="18750" y="1029"/>
                  </a:cubicBezTo>
                  <a:cubicBezTo>
                    <a:pt x="18750" y="1194"/>
                    <a:pt x="18825" y="1268"/>
                    <a:pt x="18975" y="1268"/>
                  </a:cubicBezTo>
                  <a:cubicBezTo>
                    <a:pt x="19020" y="1268"/>
                    <a:pt x="19065" y="1268"/>
                    <a:pt x="19095" y="1253"/>
                  </a:cubicBezTo>
                  <a:close/>
                  <a:moveTo>
                    <a:pt x="11976" y="4461"/>
                  </a:moveTo>
                  <a:cubicBezTo>
                    <a:pt x="11976" y="4402"/>
                    <a:pt x="11961" y="4342"/>
                    <a:pt x="11901" y="4297"/>
                  </a:cubicBezTo>
                  <a:cubicBezTo>
                    <a:pt x="11855" y="4252"/>
                    <a:pt x="11810" y="4237"/>
                    <a:pt x="11734" y="4237"/>
                  </a:cubicBezTo>
                  <a:cubicBezTo>
                    <a:pt x="11674" y="4237"/>
                    <a:pt x="11613" y="4252"/>
                    <a:pt x="11568" y="4297"/>
                  </a:cubicBezTo>
                  <a:cubicBezTo>
                    <a:pt x="11522" y="4342"/>
                    <a:pt x="11507" y="4402"/>
                    <a:pt x="11507" y="4461"/>
                  </a:cubicBezTo>
                  <a:cubicBezTo>
                    <a:pt x="11507" y="4536"/>
                    <a:pt x="11522" y="4581"/>
                    <a:pt x="11568" y="4641"/>
                  </a:cubicBezTo>
                  <a:cubicBezTo>
                    <a:pt x="11613" y="4686"/>
                    <a:pt x="11674" y="4700"/>
                    <a:pt x="11734" y="4700"/>
                  </a:cubicBezTo>
                  <a:cubicBezTo>
                    <a:pt x="11810" y="4700"/>
                    <a:pt x="11855" y="4686"/>
                    <a:pt x="11901" y="4641"/>
                  </a:cubicBezTo>
                  <a:cubicBezTo>
                    <a:pt x="11961" y="4581"/>
                    <a:pt x="11976" y="4536"/>
                    <a:pt x="11976" y="4461"/>
                  </a:cubicBezTo>
                  <a:close/>
                  <a:moveTo>
                    <a:pt x="14926" y="4655"/>
                  </a:moveTo>
                  <a:cubicBezTo>
                    <a:pt x="14926" y="4655"/>
                    <a:pt x="14926" y="4655"/>
                    <a:pt x="14926" y="4655"/>
                  </a:cubicBezTo>
                  <a:cubicBezTo>
                    <a:pt x="14926" y="1630"/>
                    <a:pt x="14926" y="1630"/>
                    <a:pt x="14926" y="1630"/>
                  </a:cubicBezTo>
                  <a:cubicBezTo>
                    <a:pt x="14926" y="1630"/>
                    <a:pt x="14926" y="1630"/>
                    <a:pt x="14566" y="1630"/>
                  </a:cubicBezTo>
                  <a:cubicBezTo>
                    <a:pt x="14566" y="1630"/>
                    <a:pt x="14566" y="1630"/>
                    <a:pt x="14566" y="3756"/>
                  </a:cubicBezTo>
                  <a:cubicBezTo>
                    <a:pt x="14566" y="3966"/>
                    <a:pt x="14581" y="4116"/>
                    <a:pt x="14596" y="4206"/>
                  </a:cubicBezTo>
                  <a:cubicBezTo>
                    <a:pt x="14596" y="4206"/>
                    <a:pt x="14596" y="4206"/>
                    <a:pt x="14581" y="4206"/>
                  </a:cubicBezTo>
                  <a:cubicBezTo>
                    <a:pt x="14566" y="4161"/>
                    <a:pt x="14521" y="4101"/>
                    <a:pt x="14461" y="4011"/>
                  </a:cubicBezTo>
                  <a:cubicBezTo>
                    <a:pt x="14461" y="4011"/>
                    <a:pt x="14461" y="4011"/>
                    <a:pt x="12947" y="1630"/>
                  </a:cubicBezTo>
                  <a:cubicBezTo>
                    <a:pt x="12947" y="1630"/>
                    <a:pt x="12947" y="1630"/>
                    <a:pt x="12497" y="1630"/>
                  </a:cubicBezTo>
                  <a:cubicBezTo>
                    <a:pt x="12497" y="1630"/>
                    <a:pt x="12497" y="1630"/>
                    <a:pt x="12497" y="4655"/>
                  </a:cubicBezTo>
                  <a:cubicBezTo>
                    <a:pt x="12497" y="4655"/>
                    <a:pt x="12497" y="4655"/>
                    <a:pt x="12842" y="4655"/>
                  </a:cubicBezTo>
                  <a:cubicBezTo>
                    <a:pt x="12842" y="4655"/>
                    <a:pt x="12842" y="4655"/>
                    <a:pt x="12842" y="2468"/>
                  </a:cubicBezTo>
                  <a:cubicBezTo>
                    <a:pt x="12842" y="2259"/>
                    <a:pt x="12842" y="2124"/>
                    <a:pt x="12827" y="2064"/>
                  </a:cubicBezTo>
                  <a:cubicBezTo>
                    <a:pt x="12827" y="2064"/>
                    <a:pt x="12827" y="2064"/>
                    <a:pt x="12842" y="2064"/>
                  </a:cubicBezTo>
                  <a:cubicBezTo>
                    <a:pt x="12872" y="2124"/>
                    <a:pt x="12902" y="2199"/>
                    <a:pt x="12932" y="2244"/>
                  </a:cubicBezTo>
                  <a:cubicBezTo>
                    <a:pt x="12932" y="2244"/>
                    <a:pt x="12932" y="2244"/>
                    <a:pt x="14491" y="4655"/>
                  </a:cubicBezTo>
                  <a:cubicBezTo>
                    <a:pt x="14491" y="4655"/>
                    <a:pt x="14491" y="4655"/>
                    <a:pt x="14926" y="4655"/>
                  </a:cubicBezTo>
                  <a:close/>
                  <a:moveTo>
                    <a:pt x="17204" y="4655"/>
                  </a:moveTo>
                  <a:cubicBezTo>
                    <a:pt x="17204" y="4655"/>
                    <a:pt x="17204" y="4655"/>
                    <a:pt x="17204" y="4655"/>
                  </a:cubicBezTo>
                  <a:cubicBezTo>
                    <a:pt x="17204" y="4344"/>
                    <a:pt x="17204" y="4344"/>
                    <a:pt x="17204" y="4344"/>
                  </a:cubicBezTo>
                  <a:cubicBezTo>
                    <a:pt x="15960" y="4344"/>
                    <a:pt x="15960" y="4344"/>
                    <a:pt x="15960" y="4344"/>
                  </a:cubicBezTo>
                  <a:cubicBezTo>
                    <a:pt x="15960" y="3279"/>
                    <a:pt x="15960" y="3279"/>
                    <a:pt x="15960" y="3279"/>
                  </a:cubicBezTo>
                  <a:cubicBezTo>
                    <a:pt x="17039" y="3279"/>
                    <a:pt x="17039" y="3279"/>
                    <a:pt x="17039" y="3279"/>
                  </a:cubicBezTo>
                  <a:cubicBezTo>
                    <a:pt x="17039" y="2962"/>
                    <a:pt x="17039" y="2962"/>
                    <a:pt x="17039" y="2962"/>
                  </a:cubicBezTo>
                  <a:cubicBezTo>
                    <a:pt x="15960" y="2962"/>
                    <a:pt x="15960" y="2962"/>
                    <a:pt x="15960" y="2962"/>
                  </a:cubicBezTo>
                  <a:cubicBezTo>
                    <a:pt x="15960" y="1960"/>
                    <a:pt x="15960" y="1960"/>
                    <a:pt x="15960" y="1960"/>
                  </a:cubicBezTo>
                  <a:cubicBezTo>
                    <a:pt x="17128" y="1960"/>
                    <a:pt x="17128" y="1960"/>
                    <a:pt x="17128" y="1960"/>
                  </a:cubicBezTo>
                  <a:cubicBezTo>
                    <a:pt x="17128" y="1630"/>
                    <a:pt x="17128" y="1630"/>
                    <a:pt x="17128" y="1630"/>
                  </a:cubicBezTo>
                  <a:cubicBezTo>
                    <a:pt x="15599" y="1630"/>
                    <a:pt x="15599" y="1630"/>
                    <a:pt x="15599" y="1630"/>
                  </a:cubicBezTo>
                  <a:cubicBezTo>
                    <a:pt x="15599" y="4655"/>
                    <a:pt x="15599" y="4655"/>
                    <a:pt x="15599" y="4655"/>
                  </a:cubicBezTo>
                  <a:cubicBezTo>
                    <a:pt x="17204" y="4655"/>
                    <a:pt x="17204" y="4655"/>
                    <a:pt x="17204" y="4655"/>
                  </a:cubicBezTo>
                  <a:close/>
                  <a:moveTo>
                    <a:pt x="19614" y="1960"/>
                  </a:moveTo>
                  <a:cubicBezTo>
                    <a:pt x="19614" y="1960"/>
                    <a:pt x="19614" y="1960"/>
                    <a:pt x="19614" y="1960"/>
                  </a:cubicBezTo>
                  <a:cubicBezTo>
                    <a:pt x="19614" y="1630"/>
                    <a:pt x="19614" y="1630"/>
                    <a:pt x="19614" y="1630"/>
                  </a:cubicBezTo>
                  <a:cubicBezTo>
                    <a:pt x="17521" y="1630"/>
                    <a:pt x="17521" y="1630"/>
                    <a:pt x="17521" y="1630"/>
                  </a:cubicBezTo>
                  <a:cubicBezTo>
                    <a:pt x="17521" y="1960"/>
                    <a:pt x="17521" y="1960"/>
                    <a:pt x="17521" y="1960"/>
                  </a:cubicBezTo>
                  <a:cubicBezTo>
                    <a:pt x="18403" y="1960"/>
                    <a:pt x="18403" y="1960"/>
                    <a:pt x="18403" y="1960"/>
                  </a:cubicBezTo>
                  <a:cubicBezTo>
                    <a:pt x="18403" y="4655"/>
                    <a:pt x="18403" y="4655"/>
                    <a:pt x="18403" y="4655"/>
                  </a:cubicBezTo>
                  <a:cubicBezTo>
                    <a:pt x="18745" y="4655"/>
                    <a:pt x="18745" y="4655"/>
                    <a:pt x="18745" y="4655"/>
                  </a:cubicBezTo>
                  <a:cubicBezTo>
                    <a:pt x="18745" y="1960"/>
                    <a:pt x="18745" y="1960"/>
                    <a:pt x="18745" y="1960"/>
                  </a:cubicBezTo>
                  <a:cubicBezTo>
                    <a:pt x="19614" y="1960"/>
                    <a:pt x="19614" y="1960"/>
                    <a:pt x="19614" y="1960"/>
                  </a:cubicBezTo>
                  <a:close/>
                  <a:moveTo>
                    <a:pt x="9756" y="4389"/>
                  </a:moveTo>
                  <a:cubicBezTo>
                    <a:pt x="9756" y="4389"/>
                    <a:pt x="9756" y="4389"/>
                    <a:pt x="9756" y="4389"/>
                  </a:cubicBezTo>
                  <a:cubicBezTo>
                    <a:pt x="9756" y="4357"/>
                    <a:pt x="9756" y="4357"/>
                    <a:pt x="9756" y="4357"/>
                  </a:cubicBezTo>
                  <a:cubicBezTo>
                    <a:pt x="9547" y="4357"/>
                    <a:pt x="9547" y="4357"/>
                    <a:pt x="9547" y="4357"/>
                  </a:cubicBezTo>
                  <a:cubicBezTo>
                    <a:pt x="9547" y="4389"/>
                    <a:pt x="9547" y="4389"/>
                    <a:pt x="9547" y="4389"/>
                  </a:cubicBezTo>
                  <a:cubicBezTo>
                    <a:pt x="9635" y="4389"/>
                    <a:pt x="9635" y="4389"/>
                    <a:pt x="9635" y="4389"/>
                  </a:cubicBezTo>
                  <a:cubicBezTo>
                    <a:pt x="9635" y="4655"/>
                    <a:pt x="9635" y="4655"/>
                    <a:pt x="9635" y="4655"/>
                  </a:cubicBezTo>
                  <a:cubicBezTo>
                    <a:pt x="9667" y="4655"/>
                    <a:pt x="9667" y="4655"/>
                    <a:pt x="9667" y="4655"/>
                  </a:cubicBezTo>
                  <a:cubicBezTo>
                    <a:pt x="9667" y="4389"/>
                    <a:pt x="9667" y="4389"/>
                    <a:pt x="9667" y="4389"/>
                  </a:cubicBezTo>
                  <a:cubicBezTo>
                    <a:pt x="9756" y="4389"/>
                    <a:pt x="9756" y="4389"/>
                    <a:pt x="9756" y="4389"/>
                  </a:cubicBezTo>
                  <a:close/>
                  <a:moveTo>
                    <a:pt x="10099" y="4655"/>
                  </a:moveTo>
                  <a:cubicBezTo>
                    <a:pt x="10099" y="4655"/>
                    <a:pt x="10099" y="4655"/>
                    <a:pt x="10099" y="4655"/>
                  </a:cubicBezTo>
                  <a:cubicBezTo>
                    <a:pt x="10099" y="4357"/>
                    <a:pt x="10099" y="4357"/>
                    <a:pt x="10099" y="4357"/>
                  </a:cubicBezTo>
                  <a:cubicBezTo>
                    <a:pt x="10099" y="4357"/>
                    <a:pt x="10099" y="4357"/>
                    <a:pt x="10054" y="4357"/>
                  </a:cubicBezTo>
                  <a:cubicBezTo>
                    <a:pt x="10054" y="4357"/>
                    <a:pt x="10054" y="4357"/>
                    <a:pt x="9965" y="4566"/>
                  </a:cubicBezTo>
                  <a:cubicBezTo>
                    <a:pt x="9950" y="4581"/>
                    <a:pt x="9950" y="4581"/>
                    <a:pt x="9950" y="4596"/>
                  </a:cubicBezTo>
                  <a:cubicBezTo>
                    <a:pt x="9950" y="4596"/>
                    <a:pt x="9950" y="4596"/>
                    <a:pt x="9950" y="4596"/>
                  </a:cubicBezTo>
                  <a:cubicBezTo>
                    <a:pt x="9935" y="4596"/>
                    <a:pt x="9935" y="4581"/>
                    <a:pt x="9935" y="4566"/>
                  </a:cubicBezTo>
                  <a:cubicBezTo>
                    <a:pt x="9935" y="4566"/>
                    <a:pt x="9935" y="4566"/>
                    <a:pt x="9845" y="4357"/>
                  </a:cubicBezTo>
                  <a:cubicBezTo>
                    <a:pt x="9845" y="4357"/>
                    <a:pt x="9845" y="4357"/>
                    <a:pt x="9800" y="4357"/>
                  </a:cubicBezTo>
                  <a:cubicBezTo>
                    <a:pt x="9800" y="4357"/>
                    <a:pt x="9800" y="4357"/>
                    <a:pt x="9800" y="4655"/>
                  </a:cubicBezTo>
                  <a:cubicBezTo>
                    <a:pt x="9800" y="4655"/>
                    <a:pt x="9800" y="4655"/>
                    <a:pt x="9830" y="4655"/>
                  </a:cubicBezTo>
                  <a:cubicBezTo>
                    <a:pt x="9830" y="4655"/>
                    <a:pt x="9830" y="4655"/>
                    <a:pt x="9830" y="4462"/>
                  </a:cubicBezTo>
                  <a:cubicBezTo>
                    <a:pt x="9830" y="4432"/>
                    <a:pt x="9830" y="4417"/>
                    <a:pt x="9830" y="4402"/>
                  </a:cubicBezTo>
                  <a:cubicBezTo>
                    <a:pt x="9830" y="4402"/>
                    <a:pt x="9830" y="4402"/>
                    <a:pt x="9830" y="4402"/>
                  </a:cubicBezTo>
                  <a:cubicBezTo>
                    <a:pt x="9830" y="4417"/>
                    <a:pt x="9830" y="4432"/>
                    <a:pt x="9830" y="4432"/>
                  </a:cubicBezTo>
                  <a:cubicBezTo>
                    <a:pt x="9830" y="4432"/>
                    <a:pt x="9830" y="4432"/>
                    <a:pt x="9935" y="4655"/>
                  </a:cubicBezTo>
                  <a:cubicBezTo>
                    <a:pt x="9935" y="4655"/>
                    <a:pt x="9935" y="4655"/>
                    <a:pt x="9950" y="4655"/>
                  </a:cubicBezTo>
                  <a:cubicBezTo>
                    <a:pt x="9950" y="4655"/>
                    <a:pt x="9950" y="4655"/>
                    <a:pt x="10054" y="4432"/>
                  </a:cubicBezTo>
                  <a:cubicBezTo>
                    <a:pt x="10054" y="4432"/>
                    <a:pt x="10054" y="4417"/>
                    <a:pt x="10054" y="4402"/>
                  </a:cubicBezTo>
                  <a:cubicBezTo>
                    <a:pt x="10054" y="4402"/>
                    <a:pt x="10054" y="4402"/>
                    <a:pt x="10069" y="4402"/>
                  </a:cubicBezTo>
                  <a:cubicBezTo>
                    <a:pt x="10054" y="4417"/>
                    <a:pt x="10054" y="4447"/>
                    <a:pt x="10054" y="4462"/>
                  </a:cubicBezTo>
                  <a:cubicBezTo>
                    <a:pt x="10054" y="4462"/>
                    <a:pt x="10054" y="4462"/>
                    <a:pt x="10054" y="4655"/>
                  </a:cubicBezTo>
                  <a:cubicBezTo>
                    <a:pt x="10054" y="4655"/>
                    <a:pt x="10054" y="4655"/>
                    <a:pt x="10099" y="4655"/>
                  </a:cubicBezTo>
                  <a:close/>
                  <a:moveTo>
                    <a:pt x="19634" y="477"/>
                  </a:moveTo>
                  <a:cubicBezTo>
                    <a:pt x="19634" y="417"/>
                    <a:pt x="19619" y="371"/>
                    <a:pt x="19573" y="326"/>
                  </a:cubicBezTo>
                  <a:cubicBezTo>
                    <a:pt x="19528" y="281"/>
                    <a:pt x="19467" y="266"/>
                    <a:pt x="19407" y="266"/>
                  </a:cubicBezTo>
                  <a:cubicBezTo>
                    <a:pt x="19346" y="266"/>
                    <a:pt x="19301" y="281"/>
                    <a:pt x="19256" y="326"/>
                  </a:cubicBezTo>
                  <a:cubicBezTo>
                    <a:pt x="19210" y="371"/>
                    <a:pt x="19195" y="417"/>
                    <a:pt x="19195" y="477"/>
                  </a:cubicBezTo>
                  <a:cubicBezTo>
                    <a:pt x="19195" y="537"/>
                    <a:pt x="19210" y="598"/>
                    <a:pt x="19256" y="643"/>
                  </a:cubicBezTo>
                  <a:cubicBezTo>
                    <a:pt x="19301" y="673"/>
                    <a:pt x="19346" y="703"/>
                    <a:pt x="19407" y="703"/>
                  </a:cubicBezTo>
                  <a:cubicBezTo>
                    <a:pt x="19467" y="703"/>
                    <a:pt x="19528" y="673"/>
                    <a:pt x="19573" y="643"/>
                  </a:cubicBezTo>
                  <a:cubicBezTo>
                    <a:pt x="19619" y="598"/>
                    <a:pt x="19634" y="537"/>
                    <a:pt x="19634" y="477"/>
                  </a:cubicBezTo>
                  <a:close/>
                  <a:moveTo>
                    <a:pt x="19604" y="477"/>
                  </a:moveTo>
                  <a:cubicBezTo>
                    <a:pt x="19604" y="537"/>
                    <a:pt x="19588" y="583"/>
                    <a:pt x="19543" y="628"/>
                  </a:cubicBezTo>
                  <a:cubicBezTo>
                    <a:pt x="19513" y="658"/>
                    <a:pt x="19467" y="673"/>
                    <a:pt x="19407" y="673"/>
                  </a:cubicBezTo>
                  <a:cubicBezTo>
                    <a:pt x="19362" y="673"/>
                    <a:pt x="19316" y="658"/>
                    <a:pt x="19271" y="628"/>
                  </a:cubicBezTo>
                  <a:cubicBezTo>
                    <a:pt x="19241" y="583"/>
                    <a:pt x="19210" y="537"/>
                    <a:pt x="19210" y="477"/>
                  </a:cubicBezTo>
                  <a:cubicBezTo>
                    <a:pt x="19210" y="432"/>
                    <a:pt x="19241" y="387"/>
                    <a:pt x="19271" y="341"/>
                  </a:cubicBezTo>
                  <a:cubicBezTo>
                    <a:pt x="19301" y="311"/>
                    <a:pt x="19362" y="281"/>
                    <a:pt x="19407" y="281"/>
                  </a:cubicBezTo>
                  <a:cubicBezTo>
                    <a:pt x="19467" y="281"/>
                    <a:pt x="19513" y="311"/>
                    <a:pt x="19543" y="341"/>
                  </a:cubicBezTo>
                  <a:cubicBezTo>
                    <a:pt x="19588" y="387"/>
                    <a:pt x="19604" y="432"/>
                    <a:pt x="19604" y="477"/>
                  </a:cubicBezTo>
                  <a:close/>
                  <a:moveTo>
                    <a:pt x="19513" y="613"/>
                  </a:moveTo>
                  <a:cubicBezTo>
                    <a:pt x="19513" y="613"/>
                    <a:pt x="19513" y="613"/>
                    <a:pt x="19513" y="613"/>
                  </a:cubicBezTo>
                  <a:cubicBezTo>
                    <a:pt x="19483" y="537"/>
                    <a:pt x="19483" y="537"/>
                    <a:pt x="19483" y="537"/>
                  </a:cubicBezTo>
                  <a:cubicBezTo>
                    <a:pt x="19467" y="507"/>
                    <a:pt x="19452" y="492"/>
                    <a:pt x="19437" y="492"/>
                  </a:cubicBezTo>
                  <a:cubicBezTo>
                    <a:pt x="19437" y="492"/>
                    <a:pt x="19437" y="492"/>
                    <a:pt x="19437" y="492"/>
                  </a:cubicBezTo>
                  <a:cubicBezTo>
                    <a:pt x="19452" y="492"/>
                    <a:pt x="19483" y="477"/>
                    <a:pt x="19483" y="462"/>
                  </a:cubicBezTo>
                  <a:cubicBezTo>
                    <a:pt x="19498" y="447"/>
                    <a:pt x="19513" y="432"/>
                    <a:pt x="19513" y="417"/>
                  </a:cubicBezTo>
                  <a:cubicBezTo>
                    <a:pt x="19513" y="387"/>
                    <a:pt x="19498" y="371"/>
                    <a:pt x="19483" y="356"/>
                  </a:cubicBezTo>
                  <a:cubicBezTo>
                    <a:pt x="19467" y="341"/>
                    <a:pt x="19437" y="341"/>
                    <a:pt x="19407" y="341"/>
                  </a:cubicBezTo>
                  <a:cubicBezTo>
                    <a:pt x="19407" y="341"/>
                    <a:pt x="19407" y="341"/>
                    <a:pt x="19331" y="341"/>
                  </a:cubicBezTo>
                  <a:cubicBezTo>
                    <a:pt x="19331" y="341"/>
                    <a:pt x="19331" y="341"/>
                    <a:pt x="19331" y="613"/>
                  </a:cubicBezTo>
                  <a:cubicBezTo>
                    <a:pt x="19331" y="613"/>
                    <a:pt x="19331" y="613"/>
                    <a:pt x="19362" y="613"/>
                  </a:cubicBezTo>
                  <a:cubicBezTo>
                    <a:pt x="19362" y="613"/>
                    <a:pt x="19362" y="613"/>
                    <a:pt x="19362" y="507"/>
                  </a:cubicBezTo>
                  <a:cubicBezTo>
                    <a:pt x="19362" y="507"/>
                    <a:pt x="19362" y="507"/>
                    <a:pt x="19392" y="507"/>
                  </a:cubicBezTo>
                  <a:cubicBezTo>
                    <a:pt x="19407" y="507"/>
                    <a:pt x="19422" y="522"/>
                    <a:pt x="19437" y="552"/>
                  </a:cubicBezTo>
                  <a:cubicBezTo>
                    <a:pt x="19437" y="552"/>
                    <a:pt x="19437" y="552"/>
                    <a:pt x="19467" y="613"/>
                  </a:cubicBezTo>
                  <a:cubicBezTo>
                    <a:pt x="19467" y="613"/>
                    <a:pt x="19467" y="613"/>
                    <a:pt x="19513" y="613"/>
                  </a:cubicBezTo>
                  <a:close/>
                  <a:moveTo>
                    <a:pt x="19467" y="417"/>
                  </a:moveTo>
                  <a:cubicBezTo>
                    <a:pt x="19467" y="447"/>
                    <a:pt x="19452" y="462"/>
                    <a:pt x="19407" y="462"/>
                  </a:cubicBezTo>
                  <a:cubicBezTo>
                    <a:pt x="19407" y="462"/>
                    <a:pt x="19407" y="462"/>
                    <a:pt x="19362" y="462"/>
                  </a:cubicBezTo>
                  <a:cubicBezTo>
                    <a:pt x="19362" y="462"/>
                    <a:pt x="19362" y="462"/>
                    <a:pt x="19362" y="371"/>
                  </a:cubicBezTo>
                  <a:cubicBezTo>
                    <a:pt x="19362" y="371"/>
                    <a:pt x="19362" y="371"/>
                    <a:pt x="19392" y="371"/>
                  </a:cubicBezTo>
                  <a:cubicBezTo>
                    <a:pt x="19422" y="371"/>
                    <a:pt x="19437" y="371"/>
                    <a:pt x="19452" y="387"/>
                  </a:cubicBezTo>
                  <a:cubicBezTo>
                    <a:pt x="19467" y="387"/>
                    <a:pt x="19467" y="402"/>
                    <a:pt x="19467" y="417"/>
                  </a:cubicBezTo>
                  <a:close/>
                  <a:moveTo>
                    <a:pt x="6400" y="4449"/>
                  </a:moveTo>
                  <a:cubicBezTo>
                    <a:pt x="6490" y="4524"/>
                    <a:pt x="6580" y="4569"/>
                    <a:pt x="6685" y="4584"/>
                  </a:cubicBezTo>
                  <a:cubicBezTo>
                    <a:pt x="6805" y="4599"/>
                    <a:pt x="6940" y="4524"/>
                    <a:pt x="7030" y="4449"/>
                  </a:cubicBezTo>
                  <a:cubicBezTo>
                    <a:pt x="7106" y="4389"/>
                    <a:pt x="7166" y="4314"/>
                    <a:pt x="7226" y="4239"/>
                  </a:cubicBezTo>
                  <a:cubicBezTo>
                    <a:pt x="6910" y="3805"/>
                    <a:pt x="6625" y="3101"/>
                    <a:pt x="6400" y="2322"/>
                  </a:cubicBezTo>
                  <a:cubicBezTo>
                    <a:pt x="6085" y="1258"/>
                    <a:pt x="5799" y="569"/>
                    <a:pt x="5424" y="285"/>
                  </a:cubicBezTo>
                  <a:cubicBezTo>
                    <a:pt x="5229" y="135"/>
                    <a:pt x="5079" y="120"/>
                    <a:pt x="4959" y="120"/>
                  </a:cubicBezTo>
                  <a:cubicBezTo>
                    <a:pt x="4793" y="120"/>
                    <a:pt x="4553" y="165"/>
                    <a:pt x="4193" y="345"/>
                  </a:cubicBezTo>
                  <a:cubicBezTo>
                    <a:pt x="5199" y="1199"/>
                    <a:pt x="5394" y="3700"/>
                    <a:pt x="6400" y="4449"/>
                  </a:cubicBezTo>
                  <a:close/>
                  <a:moveTo>
                    <a:pt x="7673" y="4447"/>
                  </a:moveTo>
                  <a:cubicBezTo>
                    <a:pt x="7749" y="4387"/>
                    <a:pt x="7809" y="4327"/>
                    <a:pt x="7885" y="4252"/>
                  </a:cubicBezTo>
                  <a:cubicBezTo>
                    <a:pt x="7824" y="4118"/>
                    <a:pt x="7764" y="3983"/>
                    <a:pt x="7703" y="3818"/>
                  </a:cubicBezTo>
                  <a:cubicBezTo>
                    <a:pt x="7703" y="3818"/>
                    <a:pt x="7703" y="3818"/>
                    <a:pt x="7703" y="3818"/>
                  </a:cubicBezTo>
                  <a:cubicBezTo>
                    <a:pt x="7703" y="3818"/>
                    <a:pt x="7703" y="3818"/>
                    <a:pt x="7703" y="3818"/>
                  </a:cubicBezTo>
                  <a:cubicBezTo>
                    <a:pt x="7628" y="3968"/>
                    <a:pt x="7567" y="4103"/>
                    <a:pt x="7492" y="4207"/>
                  </a:cubicBezTo>
                  <a:cubicBezTo>
                    <a:pt x="7552" y="4297"/>
                    <a:pt x="7613" y="4387"/>
                    <a:pt x="7673" y="4447"/>
                  </a:cubicBezTo>
                  <a:close/>
                  <a:moveTo>
                    <a:pt x="7821" y="3503"/>
                  </a:moveTo>
                  <a:cubicBezTo>
                    <a:pt x="7851" y="3608"/>
                    <a:pt x="7911" y="3832"/>
                    <a:pt x="8031" y="4072"/>
                  </a:cubicBezTo>
                  <a:cubicBezTo>
                    <a:pt x="8361" y="3608"/>
                    <a:pt x="8631" y="2949"/>
                    <a:pt x="8902" y="2216"/>
                  </a:cubicBezTo>
                  <a:cubicBezTo>
                    <a:pt x="9472" y="554"/>
                    <a:pt x="9847" y="90"/>
                    <a:pt x="10822" y="0"/>
                  </a:cubicBezTo>
                  <a:cubicBezTo>
                    <a:pt x="10687" y="0"/>
                    <a:pt x="10522" y="0"/>
                    <a:pt x="10357" y="0"/>
                  </a:cubicBezTo>
                  <a:cubicBezTo>
                    <a:pt x="9277" y="0"/>
                    <a:pt x="8781" y="509"/>
                    <a:pt x="8556" y="1257"/>
                  </a:cubicBezTo>
                  <a:cubicBezTo>
                    <a:pt x="8241" y="2275"/>
                    <a:pt x="8016" y="2994"/>
                    <a:pt x="7821" y="3503"/>
                  </a:cubicBezTo>
                  <a:close/>
                  <a:moveTo>
                    <a:pt x="4076" y="266"/>
                  </a:moveTo>
                  <a:cubicBezTo>
                    <a:pt x="4256" y="191"/>
                    <a:pt x="4452" y="146"/>
                    <a:pt x="4662" y="102"/>
                  </a:cubicBezTo>
                  <a:cubicBezTo>
                    <a:pt x="3730" y="102"/>
                    <a:pt x="3730" y="102"/>
                    <a:pt x="3730" y="102"/>
                  </a:cubicBezTo>
                  <a:cubicBezTo>
                    <a:pt x="3850" y="131"/>
                    <a:pt x="3970" y="191"/>
                    <a:pt x="4076" y="266"/>
                  </a:cubicBezTo>
                  <a:close/>
                  <a:moveTo>
                    <a:pt x="8348" y="4656"/>
                  </a:moveTo>
                  <a:cubicBezTo>
                    <a:pt x="8213" y="4641"/>
                    <a:pt x="8107" y="4566"/>
                    <a:pt x="8002" y="4447"/>
                  </a:cubicBezTo>
                  <a:cubicBezTo>
                    <a:pt x="7942" y="4492"/>
                    <a:pt x="7881" y="4536"/>
                    <a:pt x="7821" y="4566"/>
                  </a:cubicBezTo>
                  <a:cubicBezTo>
                    <a:pt x="7942" y="4656"/>
                    <a:pt x="8077" y="4700"/>
                    <a:pt x="8348" y="4656"/>
                  </a:cubicBezTo>
                  <a:close/>
                  <a:moveTo>
                    <a:pt x="4033" y="434"/>
                  </a:moveTo>
                  <a:cubicBezTo>
                    <a:pt x="4018" y="449"/>
                    <a:pt x="4003" y="464"/>
                    <a:pt x="3988" y="479"/>
                  </a:cubicBezTo>
                  <a:cubicBezTo>
                    <a:pt x="3299" y="884"/>
                    <a:pt x="2429" y="2111"/>
                    <a:pt x="1785" y="4073"/>
                  </a:cubicBezTo>
                  <a:cubicBezTo>
                    <a:pt x="2145" y="2411"/>
                    <a:pt x="2669" y="914"/>
                    <a:pt x="3928" y="330"/>
                  </a:cubicBezTo>
                  <a:cubicBezTo>
                    <a:pt x="3898" y="300"/>
                    <a:pt x="3853" y="270"/>
                    <a:pt x="3808" y="240"/>
                  </a:cubicBezTo>
                  <a:cubicBezTo>
                    <a:pt x="3763" y="195"/>
                    <a:pt x="3628" y="120"/>
                    <a:pt x="3523" y="150"/>
                  </a:cubicBezTo>
                  <a:cubicBezTo>
                    <a:pt x="3419" y="165"/>
                    <a:pt x="3314" y="210"/>
                    <a:pt x="3269" y="240"/>
                  </a:cubicBezTo>
                  <a:cubicBezTo>
                    <a:pt x="2279" y="749"/>
                    <a:pt x="1245" y="2441"/>
                    <a:pt x="946" y="4776"/>
                  </a:cubicBezTo>
                  <a:cubicBezTo>
                    <a:pt x="961" y="4776"/>
                    <a:pt x="976" y="4776"/>
                    <a:pt x="1006" y="4776"/>
                  </a:cubicBezTo>
                  <a:cubicBezTo>
                    <a:pt x="1021" y="4776"/>
                    <a:pt x="1125" y="4776"/>
                    <a:pt x="1125" y="4776"/>
                  </a:cubicBezTo>
                  <a:cubicBezTo>
                    <a:pt x="2115" y="4732"/>
                    <a:pt x="2579" y="4237"/>
                    <a:pt x="2804" y="3504"/>
                  </a:cubicBezTo>
                  <a:cubicBezTo>
                    <a:pt x="3284" y="1977"/>
                    <a:pt x="3763" y="1333"/>
                    <a:pt x="4168" y="988"/>
                  </a:cubicBezTo>
                  <a:cubicBezTo>
                    <a:pt x="4588" y="2321"/>
                    <a:pt x="4752" y="4657"/>
                    <a:pt x="6026" y="4657"/>
                  </a:cubicBezTo>
                  <a:cubicBezTo>
                    <a:pt x="6401" y="4657"/>
                    <a:pt x="6401" y="4657"/>
                    <a:pt x="6401" y="4657"/>
                  </a:cubicBezTo>
                  <a:cubicBezTo>
                    <a:pt x="5037" y="4477"/>
                    <a:pt x="5007" y="1497"/>
                    <a:pt x="4033" y="434"/>
                  </a:cubicBezTo>
                  <a:close/>
                  <a:moveTo>
                    <a:pt x="11494" y="12"/>
                  </a:moveTo>
                  <a:cubicBezTo>
                    <a:pt x="11224" y="507"/>
                    <a:pt x="10025" y="2680"/>
                    <a:pt x="9440" y="3519"/>
                  </a:cubicBezTo>
                  <a:cubicBezTo>
                    <a:pt x="9440" y="3519"/>
                    <a:pt x="11164" y="12"/>
                    <a:pt x="11149" y="12"/>
                  </a:cubicBezTo>
                  <a:cubicBezTo>
                    <a:pt x="10190" y="102"/>
                    <a:pt x="9815" y="552"/>
                    <a:pt x="9245" y="2215"/>
                  </a:cubicBezTo>
                  <a:cubicBezTo>
                    <a:pt x="8945" y="3084"/>
                    <a:pt x="8571" y="3864"/>
                    <a:pt x="8151" y="4298"/>
                  </a:cubicBezTo>
                  <a:cubicBezTo>
                    <a:pt x="8256" y="4463"/>
                    <a:pt x="8391" y="4598"/>
                    <a:pt x="8556" y="4643"/>
                  </a:cubicBezTo>
                  <a:cubicBezTo>
                    <a:pt x="9485" y="4478"/>
                    <a:pt x="10445" y="2755"/>
                    <a:pt x="11989" y="12"/>
                  </a:cubicBezTo>
                  <a:cubicBezTo>
                    <a:pt x="11989" y="12"/>
                    <a:pt x="11764" y="12"/>
                    <a:pt x="11494" y="12"/>
                  </a:cubicBezTo>
                  <a:close/>
                  <a:moveTo>
                    <a:pt x="0" y="4776"/>
                  </a:moveTo>
                  <a:cubicBezTo>
                    <a:pt x="0" y="4776"/>
                    <a:pt x="0" y="4776"/>
                    <a:pt x="0" y="4776"/>
                  </a:cubicBezTo>
                  <a:cubicBezTo>
                    <a:pt x="645" y="4776"/>
                    <a:pt x="645" y="4776"/>
                    <a:pt x="645" y="4776"/>
                  </a:cubicBezTo>
                  <a:cubicBezTo>
                    <a:pt x="990" y="2124"/>
                    <a:pt x="2309" y="341"/>
                    <a:pt x="3374" y="102"/>
                  </a:cubicBezTo>
                  <a:cubicBezTo>
                    <a:pt x="3374" y="102"/>
                    <a:pt x="3374" y="102"/>
                    <a:pt x="3284" y="102"/>
                  </a:cubicBezTo>
                  <a:cubicBezTo>
                    <a:pt x="2189" y="102"/>
                    <a:pt x="675" y="2139"/>
                    <a:pt x="0" y="4776"/>
                  </a:cubicBezTo>
                  <a:close/>
                  <a:moveTo>
                    <a:pt x="6699" y="2273"/>
                  </a:moveTo>
                  <a:cubicBezTo>
                    <a:pt x="6909" y="2947"/>
                    <a:pt x="7119" y="3562"/>
                    <a:pt x="7359" y="3996"/>
                  </a:cubicBezTo>
                  <a:cubicBezTo>
                    <a:pt x="7434" y="3846"/>
                    <a:pt x="7509" y="3666"/>
                    <a:pt x="7599" y="3442"/>
                  </a:cubicBezTo>
                  <a:cubicBezTo>
                    <a:pt x="7224" y="2094"/>
                    <a:pt x="6999" y="102"/>
                    <a:pt x="5829" y="102"/>
                  </a:cubicBezTo>
                  <a:cubicBezTo>
                    <a:pt x="5259" y="102"/>
                    <a:pt x="5259" y="102"/>
                    <a:pt x="5259" y="102"/>
                  </a:cubicBezTo>
                  <a:cubicBezTo>
                    <a:pt x="5964" y="236"/>
                    <a:pt x="6264" y="731"/>
                    <a:pt x="6699" y="2273"/>
                  </a:cubicBezTo>
                  <a:close/>
                  <a:moveTo>
                    <a:pt x="7031" y="4675"/>
                  </a:moveTo>
                  <a:cubicBezTo>
                    <a:pt x="7299" y="4675"/>
                    <a:pt x="7404" y="4630"/>
                    <a:pt x="7523" y="4555"/>
                  </a:cubicBezTo>
                  <a:cubicBezTo>
                    <a:pt x="7464" y="4509"/>
                    <a:pt x="7404" y="4464"/>
                    <a:pt x="7344" y="4389"/>
                  </a:cubicBezTo>
                  <a:cubicBezTo>
                    <a:pt x="7195" y="4539"/>
                    <a:pt x="7031" y="4615"/>
                    <a:pt x="6807" y="4645"/>
                  </a:cubicBezTo>
                  <a:cubicBezTo>
                    <a:pt x="6881" y="4660"/>
                    <a:pt x="6956" y="4675"/>
                    <a:pt x="7031" y="4675"/>
                  </a:cubicBezTo>
                  <a:close/>
                </a:path>
              </a:pathLst>
            </a:custGeom>
            <a:solidFill>
              <a:schemeClr val="tx1"/>
            </a:solidFill>
            <a:ln>
              <a:noFill/>
            </a:ln>
            <a:extLst/>
          </p:spPr>
          <p:txBody>
            <a:bodyPr vert="horz" wrap="square" lIns="89619" tIns="44810" rIns="89619" bIns="44810" numCol="1" anchor="t" anchorCtr="0" compatLnSpc="1">
              <a:prstTxWarp prst="textNoShape">
                <a:avLst/>
              </a:prstTxWarp>
            </a:bodyPr>
            <a:lstStyle/>
            <a:p>
              <a:endParaRPr lang="en-US" sz="1764">
                <a:solidFill>
                  <a:srgbClr val="FFFFFF"/>
                </a:solidFill>
              </a:endParaRPr>
            </a:p>
          </p:txBody>
        </p:sp>
      </p:grpSp>
      <p:sp>
        <p:nvSpPr>
          <p:cNvPr id="15" name="Rectangle 14"/>
          <p:cNvSpPr/>
          <p:nvPr/>
        </p:nvSpPr>
        <p:spPr bwMode="auto">
          <a:xfrm>
            <a:off x="1" y="1022043"/>
            <a:ext cx="269170" cy="5834579"/>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grpSp>
        <p:nvGrpSpPr>
          <p:cNvPr id="41" name="Group 40"/>
          <p:cNvGrpSpPr/>
          <p:nvPr/>
        </p:nvGrpSpPr>
        <p:grpSpPr>
          <a:xfrm>
            <a:off x="3238888" y="1080456"/>
            <a:ext cx="54725" cy="981036"/>
            <a:chOff x="3295170" y="1101001"/>
            <a:chExt cx="55837" cy="1000968"/>
          </a:xfrm>
          <a:solidFill>
            <a:schemeClr val="bg1"/>
          </a:solidFill>
        </p:grpSpPr>
        <p:sp>
          <p:nvSpPr>
            <p:cNvPr id="40" name="Rectangle 39"/>
            <p:cNvSpPr/>
            <p:nvPr/>
          </p:nvSpPr>
          <p:spPr bwMode="auto">
            <a:xfrm rot="2706655">
              <a:off x="3012755" y="1383416"/>
              <a:ext cx="610550" cy="45719"/>
            </a:xfrm>
            <a:prstGeom prst="rect">
              <a:avLst/>
            </a:prstGeom>
            <a:grp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61" name="Rectangle 60"/>
            <p:cNvSpPr/>
            <p:nvPr/>
          </p:nvSpPr>
          <p:spPr bwMode="auto">
            <a:xfrm rot="18893345" flipH="1">
              <a:off x="3031186" y="1782148"/>
              <a:ext cx="593923" cy="45719"/>
            </a:xfrm>
            <a:prstGeom prst="rect">
              <a:avLst/>
            </a:prstGeom>
            <a:grp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grpSp>
      <p:sp>
        <p:nvSpPr>
          <p:cNvPr id="60" name="Rectangle 59"/>
          <p:cNvSpPr/>
          <p:nvPr/>
        </p:nvSpPr>
        <p:spPr bwMode="auto">
          <a:xfrm>
            <a:off x="3045776" y="1963371"/>
            <a:ext cx="44809" cy="4616301"/>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67" name="Rectangle 66"/>
          <p:cNvSpPr/>
          <p:nvPr/>
        </p:nvSpPr>
        <p:spPr bwMode="auto">
          <a:xfrm>
            <a:off x="6362962" y="1961038"/>
            <a:ext cx="44809" cy="4616301"/>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grpSp>
        <p:nvGrpSpPr>
          <p:cNvPr id="68" name="Group 67"/>
          <p:cNvGrpSpPr/>
          <p:nvPr/>
        </p:nvGrpSpPr>
        <p:grpSpPr>
          <a:xfrm>
            <a:off x="6553235" y="1080456"/>
            <a:ext cx="54725" cy="981036"/>
            <a:chOff x="3295170" y="1101001"/>
            <a:chExt cx="55837" cy="1000968"/>
          </a:xfrm>
          <a:solidFill>
            <a:schemeClr val="bg1"/>
          </a:solidFill>
        </p:grpSpPr>
        <p:sp>
          <p:nvSpPr>
            <p:cNvPr id="69" name="Rectangle 68"/>
            <p:cNvSpPr/>
            <p:nvPr/>
          </p:nvSpPr>
          <p:spPr bwMode="auto">
            <a:xfrm rot="2706655">
              <a:off x="3012755" y="1383416"/>
              <a:ext cx="610550" cy="45719"/>
            </a:xfrm>
            <a:prstGeom prst="rect">
              <a:avLst/>
            </a:prstGeom>
            <a:grp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70" name="Rectangle 69"/>
            <p:cNvSpPr/>
            <p:nvPr/>
          </p:nvSpPr>
          <p:spPr bwMode="auto">
            <a:xfrm rot="18893345" flipH="1">
              <a:off x="3031186" y="1782148"/>
              <a:ext cx="593923" cy="45719"/>
            </a:xfrm>
            <a:prstGeom prst="rect">
              <a:avLst/>
            </a:prstGeom>
            <a:grp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2110730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700" fill="hold"/>
                                        <p:tgtEl>
                                          <p:spTgt spid="18"/>
                                        </p:tgtEl>
                                        <p:attrNameLst>
                                          <p:attrName>ppt_x</p:attrName>
                                        </p:attrNameLst>
                                      </p:cBhvr>
                                      <p:tavLst>
                                        <p:tav tm="0">
                                          <p:val>
                                            <p:strVal val="0-#ppt_w/2"/>
                                          </p:val>
                                        </p:tav>
                                        <p:tav tm="100000">
                                          <p:val>
                                            <p:strVal val="#ppt_x"/>
                                          </p:val>
                                        </p:tav>
                                      </p:tavLst>
                                    </p:anim>
                                    <p:anim calcmode="lin" valueType="num">
                                      <p:cBhvr additive="base">
                                        <p:cTn id="8" dur="700" fill="hold"/>
                                        <p:tgtEl>
                                          <p:spTgt spid="18"/>
                                        </p:tgtEl>
                                        <p:attrNameLst>
                                          <p:attrName>ppt_y</p:attrName>
                                        </p:attrNameLst>
                                      </p:cBhvr>
                                      <p:tavLst>
                                        <p:tav tm="0">
                                          <p:val>
                                            <p:strVal val="#ppt_y"/>
                                          </p:val>
                                        </p:tav>
                                        <p:tav tm="100000">
                                          <p:val>
                                            <p:strVal val="#ppt_y"/>
                                          </p:val>
                                        </p:tav>
                                      </p:tavLst>
                                    </p:anim>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64"/>
                                        </p:tgtEl>
                                        <p:attrNameLst>
                                          <p:attrName>style.visibility</p:attrName>
                                        </p:attrNameLst>
                                      </p:cBhvr>
                                      <p:to>
                                        <p:strVal val="visible"/>
                                      </p:to>
                                    </p:set>
                                    <p:animEffect transition="in" filter="fade">
                                      <p:cBhvr>
                                        <p:cTn id="12" dur="500"/>
                                        <p:tgtEl>
                                          <p:spTgt spid="64"/>
                                        </p:tgtEl>
                                      </p:cBhvr>
                                    </p:animEffect>
                                  </p:childTnLst>
                                </p:cTn>
                              </p:par>
                              <p:par>
                                <p:cTn id="13" presetID="10"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2" presetClass="entr" presetSubtype="8" decel="100000" fill="hold" nodeType="with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700" fill="hold"/>
                                        <p:tgtEl>
                                          <p:spTgt spid="19"/>
                                        </p:tgtEl>
                                        <p:attrNameLst>
                                          <p:attrName>ppt_x</p:attrName>
                                        </p:attrNameLst>
                                      </p:cBhvr>
                                      <p:tavLst>
                                        <p:tav tm="0">
                                          <p:val>
                                            <p:strVal val="0-#ppt_w/2"/>
                                          </p:val>
                                        </p:tav>
                                        <p:tav tm="100000">
                                          <p:val>
                                            <p:strVal val="#ppt_x"/>
                                          </p:val>
                                        </p:tav>
                                      </p:tavLst>
                                    </p:anim>
                                    <p:anim calcmode="lin" valueType="num">
                                      <p:cBhvr additive="base">
                                        <p:cTn id="19" dur="700" fill="hold"/>
                                        <p:tgtEl>
                                          <p:spTgt spid="19"/>
                                        </p:tgtEl>
                                        <p:attrNameLst>
                                          <p:attrName>ppt_y</p:attrName>
                                        </p:attrNameLst>
                                      </p:cBhvr>
                                      <p:tavLst>
                                        <p:tav tm="0">
                                          <p:val>
                                            <p:strVal val="#ppt_y"/>
                                          </p:val>
                                        </p:tav>
                                        <p:tav tm="100000">
                                          <p:val>
                                            <p:strVal val="#ppt_y"/>
                                          </p:val>
                                        </p:tav>
                                      </p:tavLst>
                                    </p:anim>
                                  </p:childTnLst>
                                </p:cTn>
                              </p:par>
                            </p:childTnLst>
                          </p:cTn>
                        </p:par>
                        <p:par>
                          <p:cTn id="20" fill="hold">
                            <p:stCondLst>
                              <p:cond delay="1400"/>
                            </p:stCondLst>
                            <p:childTnLst>
                              <p:par>
                                <p:cTn id="21" presetID="10" presetClass="entr" presetSubtype="0" fill="hold"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4"/>
                                        </p:tgtEl>
                                        <p:attrNameLst>
                                          <p:attrName>style.visibility</p:attrName>
                                        </p:attrNameLst>
                                      </p:cBhvr>
                                      <p:to>
                                        <p:strVal val="visible"/>
                                      </p:to>
                                    </p:set>
                                    <p:animEffect transition="in" filter="fade">
                                      <p:cBhvr>
                                        <p:cTn id="26" dur="500"/>
                                        <p:tgtEl>
                                          <p:spTgt spid="74"/>
                                        </p:tgtEl>
                                      </p:cBhvr>
                                    </p:animEffect>
                                  </p:childTnLst>
                                </p:cTn>
                              </p:par>
                              <p:par>
                                <p:cTn id="27" presetID="2" presetClass="entr" presetSubtype="8" decel="100000" fill="hold" nodeType="with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additive="base">
                                        <p:cTn id="29" dur="700" fill="hold"/>
                                        <p:tgtEl>
                                          <p:spTgt spid="25"/>
                                        </p:tgtEl>
                                        <p:attrNameLst>
                                          <p:attrName>ppt_x</p:attrName>
                                        </p:attrNameLst>
                                      </p:cBhvr>
                                      <p:tavLst>
                                        <p:tav tm="0">
                                          <p:val>
                                            <p:strVal val="0-#ppt_w/2"/>
                                          </p:val>
                                        </p:tav>
                                        <p:tav tm="100000">
                                          <p:val>
                                            <p:strVal val="#ppt_x"/>
                                          </p:val>
                                        </p:tav>
                                      </p:tavLst>
                                    </p:anim>
                                    <p:anim calcmode="lin" valueType="num">
                                      <p:cBhvr additive="base">
                                        <p:cTn id="30" dur="700" fill="hold"/>
                                        <p:tgtEl>
                                          <p:spTgt spid="25"/>
                                        </p:tgtEl>
                                        <p:attrNameLst>
                                          <p:attrName>ppt_y</p:attrName>
                                        </p:attrNameLst>
                                      </p:cBhvr>
                                      <p:tavLst>
                                        <p:tav tm="0">
                                          <p:val>
                                            <p:strVal val="#ppt_y"/>
                                          </p:val>
                                        </p:tav>
                                        <p:tav tm="100000">
                                          <p:val>
                                            <p:strVal val="#ppt_y"/>
                                          </p:val>
                                        </p:tav>
                                      </p:tavLst>
                                    </p:anim>
                                  </p:childTnLst>
                                </p:cTn>
                              </p:par>
                            </p:childTnLst>
                          </p:cTn>
                        </p:par>
                        <p:par>
                          <p:cTn id="31" fill="hold">
                            <p:stCondLst>
                              <p:cond delay="2100"/>
                            </p:stCondLst>
                            <p:childTnLst>
                              <p:par>
                                <p:cTn id="32" presetID="10" presetClass="entr" presetSubtype="0" fill="hold" grpId="0" nodeType="afterEffect">
                                  <p:stCondLst>
                                    <p:cond delay="0"/>
                                  </p:stCondLst>
                                  <p:childTnLst>
                                    <p:set>
                                      <p:cBhvr>
                                        <p:cTn id="33" dur="1" fill="hold">
                                          <p:stCondLst>
                                            <p:cond delay="0"/>
                                          </p:stCondLst>
                                        </p:cTn>
                                        <p:tgtEl>
                                          <p:spTgt spid="46"/>
                                        </p:tgtEl>
                                        <p:attrNameLst>
                                          <p:attrName>style.visibility</p:attrName>
                                        </p:attrNameLst>
                                      </p:cBhvr>
                                      <p:to>
                                        <p:strVal val="visible"/>
                                      </p:to>
                                    </p:set>
                                    <p:animEffect transition="in" filter="fade">
                                      <p:cBhvr>
                                        <p:cTn id="34" dur="500"/>
                                        <p:tgtEl>
                                          <p:spTgt spid="46"/>
                                        </p:tgtEl>
                                      </p:cBhvr>
                                    </p:animEffect>
                                  </p:childTnLst>
                                </p:cTn>
                              </p:par>
                              <p:par>
                                <p:cTn id="35" presetID="10"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par>
                          <p:cTn id="38" fill="hold">
                            <p:stCondLst>
                              <p:cond delay="2600"/>
                            </p:stCondLst>
                            <p:childTnLst>
                              <p:par>
                                <p:cTn id="39" presetID="10" presetClass="entr" presetSubtype="0" fill="hold" grpId="0" nodeType="after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fade">
                                      <p:cBhvr>
                                        <p:cTn id="41" dur="500"/>
                                        <p:tgtEl>
                                          <p:spTgt spid="45"/>
                                        </p:tgtEl>
                                      </p:cBhvr>
                                    </p:animEffect>
                                  </p:childTnLst>
                                </p:cTn>
                              </p:par>
                              <p:par>
                                <p:cTn id="42" presetID="10" presetClass="entr" presetSubtype="0" fill="hold" nodeType="withEffect">
                                  <p:stCondLst>
                                    <p:cond delay="10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500"/>
                                        <p:tgtEl>
                                          <p:spTgt spid="27"/>
                                        </p:tgtEl>
                                      </p:cBhvr>
                                    </p:animEffect>
                                  </p:childTnLst>
                                </p:cTn>
                              </p:par>
                              <p:par>
                                <p:cTn id="45" presetID="10" presetClass="entr" presetSubtype="0" fill="hold" grpId="0" nodeType="withEffect">
                                  <p:stCondLst>
                                    <p:cond delay="20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74" grpId="0" animBg="1"/>
      <p:bldP spid="46" grpId="0" animBg="1"/>
      <p:bldP spid="11" grpId="0" animBg="1"/>
      <p:bldP spid="4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1" y="1574147"/>
            <a:ext cx="11149013" cy="4825410"/>
          </a:xfrm>
        </p:spPr>
        <p:txBody>
          <a:bodyPr/>
          <a:lstStyle/>
          <a:p>
            <a:r>
              <a:rPr lang="en-US" dirty="0" smtClean="0"/>
              <a:t>Office</a:t>
            </a:r>
          </a:p>
          <a:p>
            <a:r>
              <a:rPr lang="en-US" dirty="0" smtClean="0"/>
              <a:t>Exchange</a:t>
            </a:r>
          </a:p>
          <a:p>
            <a:r>
              <a:rPr lang="en-US" dirty="0" smtClean="0"/>
              <a:t>SharePoint</a:t>
            </a:r>
          </a:p>
          <a:p>
            <a:r>
              <a:rPr lang="en-US" dirty="0" smtClean="0"/>
              <a:t>OneDrive for Business</a:t>
            </a:r>
          </a:p>
          <a:p>
            <a:r>
              <a:rPr lang="en-US" dirty="0" smtClean="0"/>
              <a:t>Azure Active Directory (AAD)</a:t>
            </a:r>
            <a:endParaRPr lang="en-US" dirty="0"/>
          </a:p>
        </p:txBody>
      </p:sp>
      <p:sp>
        <p:nvSpPr>
          <p:cNvPr id="3" name="Title 2"/>
          <p:cNvSpPr>
            <a:spLocks noGrp="1"/>
          </p:cNvSpPr>
          <p:nvPr>
            <p:ph type="title"/>
          </p:nvPr>
        </p:nvSpPr>
        <p:spPr/>
        <p:txBody>
          <a:bodyPr/>
          <a:lstStyle/>
          <a:p>
            <a:r>
              <a:rPr lang="en-US" dirty="0" smtClean="0"/>
              <a:t>Office 365 Environment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a:t>
            </a:fld>
            <a:endParaRPr lang="en-US" dirty="0"/>
          </a:p>
        </p:txBody>
      </p:sp>
    </p:spTree>
    <p:extLst>
      <p:ext uri="{BB962C8B-B14F-4D97-AF65-F5344CB8AC3E}">
        <p14:creationId xmlns:p14="http://schemas.microsoft.com/office/powerpoint/2010/main" val="1447865637"/>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idx="1"/>
          </p:nvPr>
        </p:nvSpPr>
        <p:spPr/>
        <p:txBody>
          <a:bodyPr/>
          <a:lstStyle/>
          <a:p>
            <a:r>
              <a:rPr lang="en-US" sz="5293" dirty="0"/>
              <a:t>Contextual Apps</a:t>
            </a:r>
            <a:endParaRPr lang="en-US" sz="4799" dirty="0"/>
          </a:p>
        </p:txBody>
      </p:sp>
      <p:sp>
        <p:nvSpPr>
          <p:cNvPr id="6" name="Content Placeholder 2"/>
          <p:cNvSpPr>
            <a:spLocks noGrp="1"/>
          </p:cNvSpPr>
          <p:nvPr>
            <p:ph sz="quarter" idx="4"/>
          </p:nvPr>
        </p:nvSpPr>
        <p:spPr>
          <a:xfrm>
            <a:off x="6188089" y="878154"/>
            <a:ext cx="5998286" cy="5101693"/>
          </a:xfrm>
        </p:spPr>
        <p:txBody>
          <a:bodyPr/>
          <a:lstStyle/>
          <a:p>
            <a:pPr>
              <a:spcAft>
                <a:spcPts val="1200"/>
              </a:spcAft>
            </a:pPr>
            <a:endParaRPr lang="en-US" sz="2399" dirty="0">
              <a:solidFill>
                <a:srgbClr val="0071BC"/>
              </a:solidFill>
            </a:endParaRPr>
          </a:p>
          <a:p>
            <a:pPr>
              <a:spcAft>
                <a:spcPts val="1200"/>
              </a:spcAft>
            </a:pPr>
            <a:r>
              <a:rPr lang="en-US" sz="2399" dirty="0">
                <a:solidFill>
                  <a:srgbClr val="0071BC"/>
                </a:solidFill>
              </a:rPr>
              <a:t>Your Apps, our UI</a:t>
            </a:r>
            <a:endParaRPr lang="en-US" b="1" dirty="0"/>
          </a:p>
          <a:p>
            <a:r>
              <a:rPr lang="en-US" dirty="0"/>
              <a:t>Surface your apps in the Office 365 platform</a:t>
            </a:r>
          </a:p>
          <a:p>
            <a:pPr>
              <a:spcAft>
                <a:spcPts val="600"/>
              </a:spcAft>
            </a:pPr>
            <a:r>
              <a:rPr lang="en-US" sz="2399" dirty="0">
                <a:solidFill>
                  <a:srgbClr val="0071BC"/>
                </a:solidFill>
              </a:rPr>
              <a:t>In Context</a:t>
            </a:r>
            <a:endParaRPr lang="en-US" b="1" dirty="0"/>
          </a:p>
          <a:p>
            <a:r>
              <a:rPr lang="en-US" dirty="0"/>
              <a:t>In context of your business users productivity activities</a:t>
            </a:r>
          </a:p>
          <a:p>
            <a:pPr>
              <a:spcAft>
                <a:spcPts val="600"/>
              </a:spcAft>
            </a:pPr>
            <a:r>
              <a:rPr lang="en-US" sz="2399" dirty="0">
                <a:solidFill>
                  <a:srgbClr val="0071BC"/>
                </a:solidFill>
              </a:rPr>
              <a:t>Reach</a:t>
            </a:r>
            <a:endParaRPr lang="en-US" b="1" dirty="0"/>
          </a:p>
          <a:p>
            <a:r>
              <a:rPr lang="en-US" dirty="0"/>
              <a:t>In Office Client, Office Online and Modern Apps</a:t>
            </a:r>
          </a:p>
          <a:p>
            <a:pPr>
              <a:spcAft>
                <a:spcPts val="1200"/>
              </a:spcAft>
            </a:pPr>
            <a:endParaRPr lang="en-US"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6941" y="3465235"/>
            <a:ext cx="3877287" cy="1792363"/>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86605" y="2231860"/>
            <a:ext cx="3808035" cy="1207020"/>
          </a:xfrm>
          <a:prstGeom prst="rect">
            <a:avLst/>
          </a:prstGeom>
        </p:spPr>
      </p:pic>
    </p:spTree>
    <p:extLst>
      <p:ext uri="{BB962C8B-B14F-4D97-AF65-F5344CB8AC3E}">
        <p14:creationId xmlns:p14="http://schemas.microsoft.com/office/powerpoint/2010/main" val="20955311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 calcmode="lin" valueType="num">
                                      <p:cBhvr>
                                        <p:cTn id="7" dur="500" fill="hold"/>
                                        <p:tgtEl>
                                          <p:spTgt spid="6">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6">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6">
                                            <p:txEl>
                                              <p:pRg st="1" end="1"/>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 calcmode="lin" valueType="num">
                                      <p:cBhvr>
                                        <p:cTn id="14" dur="500" fill="hold"/>
                                        <p:tgtEl>
                                          <p:spTgt spid="6">
                                            <p:txEl>
                                              <p:pRg st="2" end="2"/>
                                            </p:txEl>
                                          </p:spTgt>
                                        </p:tgtEl>
                                        <p:attrNameLst>
                                          <p:attrName>ppt_w</p:attrName>
                                        </p:attrNameLst>
                                      </p:cBhvr>
                                      <p:tavLst>
                                        <p:tav tm="0">
                                          <p:val>
                                            <p:fltVal val="0"/>
                                          </p:val>
                                        </p:tav>
                                        <p:tav tm="100000">
                                          <p:val>
                                            <p:strVal val="#ppt_w"/>
                                          </p:val>
                                        </p:tav>
                                      </p:tavLst>
                                    </p:anim>
                                    <p:anim calcmode="lin" valueType="num">
                                      <p:cBhvr>
                                        <p:cTn id="15" dur="500" fill="hold"/>
                                        <p:tgtEl>
                                          <p:spTgt spid="6">
                                            <p:txEl>
                                              <p:pRg st="2" end="2"/>
                                            </p:txEl>
                                          </p:spTgt>
                                        </p:tgtEl>
                                        <p:attrNameLst>
                                          <p:attrName>ppt_h</p:attrName>
                                        </p:attrNameLst>
                                      </p:cBhvr>
                                      <p:tavLst>
                                        <p:tav tm="0">
                                          <p:val>
                                            <p:fltVal val="0"/>
                                          </p:val>
                                        </p:tav>
                                        <p:tav tm="100000">
                                          <p:val>
                                            <p:strVal val="#ppt_h"/>
                                          </p:val>
                                        </p:tav>
                                      </p:tavLst>
                                    </p:anim>
                                    <p:animEffect transition="in" filter="fade">
                                      <p:cBhvr>
                                        <p:cTn id="16" dur="500"/>
                                        <p:tgtEl>
                                          <p:spTgt spid="6">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 calcmode="lin" valueType="num">
                                      <p:cBhvr>
                                        <p:cTn id="21" dur="500" fill="hold"/>
                                        <p:tgtEl>
                                          <p:spTgt spid="6">
                                            <p:txEl>
                                              <p:pRg st="3" end="3"/>
                                            </p:txEl>
                                          </p:spTgt>
                                        </p:tgtEl>
                                        <p:attrNameLst>
                                          <p:attrName>ppt_w</p:attrName>
                                        </p:attrNameLst>
                                      </p:cBhvr>
                                      <p:tavLst>
                                        <p:tav tm="0">
                                          <p:val>
                                            <p:fltVal val="0"/>
                                          </p:val>
                                        </p:tav>
                                        <p:tav tm="100000">
                                          <p:val>
                                            <p:strVal val="#ppt_w"/>
                                          </p:val>
                                        </p:tav>
                                      </p:tavLst>
                                    </p:anim>
                                    <p:anim calcmode="lin" valueType="num">
                                      <p:cBhvr>
                                        <p:cTn id="22" dur="500" fill="hold"/>
                                        <p:tgtEl>
                                          <p:spTgt spid="6">
                                            <p:txEl>
                                              <p:pRg st="3" end="3"/>
                                            </p:txEl>
                                          </p:spTgt>
                                        </p:tgtEl>
                                        <p:attrNameLst>
                                          <p:attrName>ppt_h</p:attrName>
                                        </p:attrNameLst>
                                      </p:cBhvr>
                                      <p:tavLst>
                                        <p:tav tm="0">
                                          <p:val>
                                            <p:fltVal val="0"/>
                                          </p:val>
                                        </p:tav>
                                        <p:tav tm="100000">
                                          <p:val>
                                            <p:strVal val="#ppt_h"/>
                                          </p:val>
                                        </p:tav>
                                      </p:tavLst>
                                    </p:anim>
                                    <p:animEffect transition="in" filter="fade">
                                      <p:cBhvr>
                                        <p:cTn id="23" dur="500"/>
                                        <p:tgtEl>
                                          <p:spTgt spid="6">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6">
                                            <p:txEl>
                                              <p:pRg st="4" end="4"/>
                                            </p:txEl>
                                          </p:spTgt>
                                        </p:tgtEl>
                                        <p:attrNameLst>
                                          <p:attrName>style.visibility</p:attrName>
                                        </p:attrNameLst>
                                      </p:cBhvr>
                                      <p:to>
                                        <p:strVal val="visible"/>
                                      </p:to>
                                    </p:set>
                                    <p:anim calcmode="lin" valueType="num">
                                      <p:cBhvr>
                                        <p:cTn id="28" dur="500" fill="hold"/>
                                        <p:tgtEl>
                                          <p:spTgt spid="6">
                                            <p:txEl>
                                              <p:pRg st="4" end="4"/>
                                            </p:txEl>
                                          </p:spTgt>
                                        </p:tgtEl>
                                        <p:attrNameLst>
                                          <p:attrName>ppt_w</p:attrName>
                                        </p:attrNameLst>
                                      </p:cBhvr>
                                      <p:tavLst>
                                        <p:tav tm="0">
                                          <p:val>
                                            <p:fltVal val="0"/>
                                          </p:val>
                                        </p:tav>
                                        <p:tav tm="100000">
                                          <p:val>
                                            <p:strVal val="#ppt_w"/>
                                          </p:val>
                                        </p:tav>
                                      </p:tavLst>
                                    </p:anim>
                                    <p:anim calcmode="lin" valueType="num">
                                      <p:cBhvr>
                                        <p:cTn id="29" dur="500" fill="hold"/>
                                        <p:tgtEl>
                                          <p:spTgt spid="6">
                                            <p:txEl>
                                              <p:pRg st="4" end="4"/>
                                            </p:txEl>
                                          </p:spTgt>
                                        </p:tgtEl>
                                        <p:attrNameLst>
                                          <p:attrName>ppt_h</p:attrName>
                                        </p:attrNameLst>
                                      </p:cBhvr>
                                      <p:tavLst>
                                        <p:tav tm="0">
                                          <p:val>
                                            <p:fltVal val="0"/>
                                          </p:val>
                                        </p:tav>
                                        <p:tav tm="100000">
                                          <p:val>
                                            <p:strVal val="#ppt_h"/>
                                          </p:val>
                                        </p:tav>
                                      </p:tavLst>
                                    </p:anim>
                                    <p:animEffect transition="in" filter="fade">
                                      <p:cBhvr>
                                        <p:cTn id="30" dur="500"/>
                                        <p:tgtEl>
                                          <p:spTgt spid="6">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6">
                                            <p:txEl>
                                              <p:pRg st="5" end="5"/>
                                            </p:txEl>
                                          </p:spTgt>
                                        </p:tgtEl>
                                        <p:attrNameLst>
                                          <p:attrName>style.visibility</p:attrName>
                                        </p:attrNameLst>
                                      </p:cBhvr>
                                      <p:to>
                                        <p:strVal val="visible"/>
                                      </p:to>
                                    </p:set>
                                    <p:anim calcmode="lin" valueType="num">
                                      <p:cBhvr>
                                        <p:cTn id="35" dur="500" fill="hold"/>
                                        <p:tgtEl>
                                          <p:spTgt spid="6">
                                            <p:txEl>
                                              <p:pRg st="5" end="5"/>
                                            </p:txEl>
                                          </p:spTgt>
                                        </p:tgtEl>
                                        <p:attrNameLst>
                                          <p:attrName>ppt_w</p:attrName>
                                        </p:attrNameLst>
                                      </p:cBhvr>
                                      <p:tavLst>
                                        <p:tav tm="0">
                                          <p:val>
                                            <p:fltVal val="0"/>
                                          </p:val>
                                        </p:tav>
                                        <p:tav tm="100000">
                                          <p:val>
                                            <p:strVal val="#ppt_w"/>
                                          </p:val>
                                        </p:tav>
                                      </p:tavLst>
                                    </p:anim>
                                    <p:anim calcmode="lin" valueType="num">
                                      <p:cBhvr>
                                        <p:cTn id="36" dur="500" fill="hold"/>
                                        <p:tgtEl>
                                          <p:spTgt spid="6">
                                            <p:txEl>
                                              <p:pRg st="5" end="5"/>
                                            </p:txEl>
                                          </p:spTgt>
                                        </p:tgtEl>
                                        <p:attrNameLst>
                                          <p:attrName>ppt_h</p:attrName>
                                        </p:attrNameLst>
                                      </p:cBhvr>
                                      <p:tavLst>
                                        <p:tav tm="0">
                                          <p:val>
                                            <p:fltVal val="0"/>
                                          </p:val>
                                        </p:tav>
                                        <p:tav tm="100000">
                                          <p:val>
                                            <p:strVal val="#ppt_h"/>
                                          </p:val>
                                        </p:tav>
                                      </p:tavLst>
                                    </p:anim>
                                    <p:animEffect transition="in" filter="fade">
                                      <p:cBhvr>
                                        <p:cTn id="37" dur="500"/>
                                        <p:tgtEl>
                                          <p:spTgt spid="6">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6">
                                            <p:txEl>
                                              <p:pRg st="6" end="6"/>
                                            </p:txEl>
                                          </p:spTgt>
                                        </p:tgtEl>
                                        <p:attrNameLst>
                                          <p:attrName>style.visibility</p:attrName>
                                        </p:attrNameLst>
                                      </p:cBhvr>
                                      <p:to>
                                        <p:strVal val="visible"/>
                                      </p:to>
                                    </p:set>
                                    <p:anim calcmode="lin" valueType="num">
                                      <p:cBhvr>
                                        <p:cTn id="42" dur="500" fill="hold"/>
                                        <p:tgtEl>
                                          <p:spTgt spid="6">
                                            <p:txEl>
                                              <p:pRg st="6" end="6"/>
                                            </p:txEl>
                                          </p:spTgt>
                                        </p:tgtEl>
                                        <p:attrNameLst>
                                          <p:attrName>ppt_w</p:attrName>
                                        </p:attrNameLst>
                                      </p:cBhvr>
                                      <p:tavLst>
                                        <p:tav tm="0">
                                          <p:val>
                                            <p:fltVal val="0"/>
                                          </p:val>
                                        </p:tav>
                                        <p:tav tm="100000">
                                          <p:val>
                                            <p:strVal val="#ppt_w"/>
                                          </p:val>
                                        </p:tav>
                                      </p:tavLst>
                                    </p:anim>
                                    <p:anim calcmode="lin" valueType="num">
                                      <p:cBhvr>
                                        <p:cTn id="43" dur="500" fill="hold"/>
                                        <p:tgtEl>
                                          <p:spTgt spid="6">
                                            <p:txEl>
                                              <p:pRg st="6" end="6"/>
                                            </p:txEl>
                                          </p:spTgt>
                                        </p:tgtEl>
                                        <p:attrNameLst>
                                          <p:attrName>ppt_h</p:attrName>
                                        </p:attrNameLst>
                                      </p:cBhvr>
                                      <p:tavLst>
                                        <p:tav tm="0">
                                          <p:val>
                                            <p:fltVal val="0"/>
                                          </p:val>
                                        </p:tav>
                                        <p:tav tm="100000">
                                          <p:val>
                                            <p:strVal val="#ppt_h"/>
                                          </p:val>
                                        </p:tav>
                                      </p:tavLst>
                                    </p:anim>
                                    <p:animEffect transition="in" filter="fade">
                                      <p:cBhvr>
                                        <p:cTn id="44"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idx="1"/>
          </p:nvPr>
        </p:nvSpPr>
        <p:spPr/>
        <p:txBody>
          <a:bodyPr/>
          <a:lstStyle/>
          <a:p>
            <a:r>
              <a:rPr lang="en-US" sz="4799" dirty="0"/>
              <a:t>Build apps</a:t>
            </a:r>
          </a:p>
          <a:p>
            <a:endParaRPr lang="en-US" sz="4799" dirty="0"/>
          </a:p>
        </p:txBody>
      </p:sp>
      <p:sp>
        <p:nvSpPr>
          <p:cNvPr id="6" name="Content Placeholder 2"/>
          <p:cNvSpPr>
            <a:spLocks noGrp="1"/>
          </p:cNvSpPr>
          <p:nvPr>
            <p:ph sz="quarter" idx="4"/>
          </p:nvPr>
        </p:nvSpPr>
        <p:spPr>
          <a:xfrm>
            <a:off x="6188149" y="815630"/>
            <a:ext cx="5484740" cy="332399"/>
          </a:xfrm>
        </p:spPr>
        <p:txBody>
          <a:bodyPr/>
          <a:lstStyle/>
          <a:p>
            <a:pPr>
              <a:spcAft>
                <a:spcPts val="1200"/>
              </a:spcAft>
            </a:pPr>
            <a:endParaRPr lang="en-US" sz="2399" dirty="0">
              <a:solidFill>
                <a:srgbClr val="0071BC"/>
              </a:solidFill>
            </a:endParaRPr>
          </a:p>
          <a:p>
            <a:pPr>
              <a:spcAft>
                <a:spcPts val="1200"/>
              </a:spcAft>
            </a:pPr>
            <a:r>
              <a:rPr lang="en-US" sz="2399" dirty="0">
                <a:solidFill>
                  <a:srgbClr val="0071BC"/>
                </a:solidFill>
              </a:rPr>
              <a:t>Web Standards</a:t>
            </a:r>
            <a:endParaRPr lang="en-US" b="1" dirty="0"/>
          </a:p>
          <a:p>
            <a:pPr>
              <a:spcAft>
                <a:spcPts val="600"/>
              </a:spcAft>
            </a:pPr>
            <a:r>
              <a:rPr lang="en-US" dirty="0" smtClean="0"/>
              <a:t>Apps are built using industry proven web standards such as HTML, JavaScript and REST</a:t>
            </a:r>
          </a:p>
          <a:p>
            <a:pPr>
              <a:spcAft>
                <a:spcPts val="600"/>
              </a:spcAft>
            </a:pPr>
            <a:r>
              <a:rPr lang="en-US" sz="2399" dirty="0">
                <a:solidFill>
                  <a:srgbClr val="0071BC"/>
                </a:solidFill>
              </a:rPr>
              <a:t>Scalable and Safe</a:t>
            </a:r>
            <a:endParaRPr lang="en-US" b="1" dirty="0"/>
          </a:p>
          <a:p>
            <a:pPr>
              <a:spcAft>
                <a:spcPts val="600"/>
              </a:spcAft>
            </a:pPr>
            <a:r>
              <a:rPr lang="en-US" dirty="0" smtClean="0"/>
              <a:t>Apps are independently scalable which reduces total cost of ownership. Apps are secured and isolated from SharePoint </a:t>
            </a:r>
          </a:p>
          <a:p>
            <a:pPr>
              <a:spcAft>
                <a:spcPts val="600"/>
              </a:spcAft>
            </a:pPr>
            <a:r>
              <a:rPr lang="en-US" sz="2399" dirty="0">
                <a:solidFill>
                  <a:srgbClr val="0071BC"/>
                </a:solidFill>
              </a:rPr>
              <a:t>Accessible</a:t>
            </a:r>
            <a:endParaRPr lang="en-US" b="1" dirty="0"/>
          </a:p>
          <a:p>
            <a:pPr>
              <a:spcAft>
                <a:spcPts val="600"/>
              </a:spcAft>
            </a:pPr>
            <a:r>
              <a:rPr lang="en-US" dirty="0" smtClean="0"/>
              <a:t>Apps can be accessed from any device with a web browser.</a:t>
            </a:r>
            <a:endParaRPr lang="en-US" dirty="0"/>
          </a:p>
          <a:p>
            <a:pPr>
              <a:spcAft>
                <a:spcPts val="1200"/>
              </a:spcAft>
            </a:pPr>
            <a:endParaRPr lang="en-US" dirty="0"/>
          </a:p>
        </p:txBody>
      </p:sp>
      <p:pic>
        <p:nvPicPr>
          <p:cNvPr id="5" name="Picture 2" descr="C:\Users\keenew\AppData\Local\Microsoft\Windows\Temporary Internet Files\Content.Outlook\I1PCKUJ6\jane new icons-03.png"/>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7264" y="1448597"/>
            <a:ext cx="3986196" cy="39861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407894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 calcmode="lin" valueType="num">
                                      <p:cBhvr>
                                        <p:cTn id="7" dur="500" fill="hold"/>
                                        <p:tgtEl>
                                          <p:spTgt spid="6">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6">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6">
                                            <p:txEl>
                                              <p:pRg st="1" end="1"/>
                                            </p:txEl>
                                          </p:spTgt>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 calcmode="lin" valueType="num">
                                      <p:cBhvr>
                                        <p:cTn id="12" dur="500" fill="hold"/>
                                        <p:tgtEl>
                                          <p:spTgt spid="6">
                                            <p:txEl>
                                              <p:pRg st="2" end="2"/>
                                            </p:txEl>
                                          </p:spTgt>
                                        </p:tgtEl>
                                        <p:attrNameLst>
                                          <p:attrName>ppt_w</p:attrName>
                                        </p:attrNameLst>
                                      </p:cBhvr>
                                      <p:tavLst>
                                        <p:tav tm="0">
                                          <p:val>
                                            <p:fltVal val="0"/>
                                          </p:val>
                                        </p:tav>
                                        <p:tav tm="100000">
                                          <p:val>
                                            <p:strVal val="#ppt_w"/>
                                          </p:val>
                                        </p:tav>
                                      </p:tavLst>
                                    </p:anim>
                                    <p:anim calcmode="lin" valueType="num">
                                      <p:cBhvr>
                                        <p:cTn id="13" dur="500" fill="hold"/>
                                        <p:tgtEl>
                                          <p:spTgt spid="6">
                                            <p:txEl>
                                              <p:pRg st="2" end="2"/>
                                            </p:txEl>
                                          </p:spTgt>
                                        </p:tgtEl>
                                        <p:attrNameLst>
                                          <p:attrName>ppt_h</p:attrName>
                                        </p:attrNameLst>
                                      </p:cBhvr>
                                      <p:tavLst>
                                        <p:tav tm="0">
                                          <p:val>
                                            <p:fltVal val="0"/>
                                          </p:val>
                                        </p:tav>
                                        <p:tav tm="100000">
                                          <p:val>
                                            <p:strVal val="#ppt_h"/>
                                          </p:val>
                                        </p:tav>
                                      </p:tavLst>
                                    </p:anim>
                                    <p:animEffect transition="in" filter="fade">
                                      <p:cBhvr>
                                        <p:cTn id="14" dur="500"/>
                                        <p:tgtEl>
                                          <p:spTgt spid="6">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 calcmode="lin" valueType="num">
                                      <p:cBhvr>
                                        <p:cTn id="19" dur="500" fill="hold"/>
                                        <p:tgtEl>
                                          <p:spTgt spid="6">
                                            <p:txEl>
                                              <p:pRg st="3" end="3"/>
                                            </p:txEl>
                                          </p:spTgt>
                                        </p:tgtEl>
                                        <p:attrNameLst>
                                          <p:attrName>ppt_w</p:attrName>
                                        </p:attrNameLst>
                                      </p:cBhvr>
                                      <p:tavLst>
                                        <p:tav tm="0">
                                          <p:val>
                                            <p:fltVal val="0"/>
                                          </p:val>
                                        </p:tav>
                                        <p:tav tm="100000">
                                          <p:val>
                                            <p:strVal val="#ppt_w"/>
                                          </p:val>
                                        </p:tav>
                                      </p:tavLst>
                                    </p:anim>
                                    <p:anim calcmode="lin" valueType="num">
                                      <p:cBhvr>
                                        <p:cTn id="20" dur="500" fill="hold"/>
                                        <p:tgtEl>
                                          <p:spTgt spid="6">
                                            <p:txEl>
                                              <p:pRg st="3" end="3"/>
                                            </p:txEl>
                                          </p:spTgt>
                                        </p:tgtEl>
                                        <p:attrNameLst>
                                          <p:attrName>ppt_h</p:attrName>
                                        </p:attrNameLst>
                                      </p:cBhvr>
                                      <p:tavLst>
                                        <p:tav tm="0">
                                          <p:val>
                                            <p:fltVal val="0"/>
                                          </p:val>
                                        </p:tav>
                                        <p:tav tm="100000">
                                          <p:val>
                                            <p:strVal val="#ppt_h"/>
                                          </p:val>
                                        </p:tav>
                                      </p:tavLst>
                                    </p:anim>
                                    <p:animEffect transition="in" filter="fade">
                                      <p:cBhvr>
                                        <p:cTn id="21" dur="500"/>
                                        <p:tgtEl>
                                          <p:spTgt spid="6">
                                            <p:txEl>
                                              <p:pRg st="3" end="3"/>
                                            </p:txEl>
                                          </p:spTgt>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6">
                                            <p:txEl>
                                              <p:pRg st="4" end="4"/>
                                            </p:txEl>
                                          </p:spTgt>
                                        </p:tgtEl>
                                        <p:attrNameLst>
                                          <p:attrName>style.visibility</p:attrName>
                                        </p:attrNameLst>
                                      </p:cBhvr>
                                      <p:to>
                                        <p:strVal val="visible"/>
                                      </p:to>
                                    </p:set>
                                    <p:anim calcmode="lin" valueType="num">
                                      <p:cBhvr>
                                        <p:cTn id="24" dur="500" fill="hold"/>
                                        <p:tgtEl>
                                          <p:spTgt spid="6">
                                            <p:txEl>
                                              <p:pRg st="4" end="4"/>
                                            </p:txEl>
                                          </p:spTgt>
                                        </p:tgtEl>
                                        <p:attrNameLst>
                                          <p:attrName>ppt_w</p:attrName>
                                        </p:attrNameLst>
                                      </p:cBhvr>
                                      <p:tavLst>
                                        <p:tav tm="0">
                                          <p:val>
                                            <p:fltVal val="0"/>
                                          </p:val>
                                        </p:tav>
                                        <p:tav tm="100000">
                                          <p:val>
                                            <p:strVal val="#ppt_w"/>
                                          </p:val>
                                        </p:tav>
                                      </p:tavLst>
                                    </p:anim>
                                    <p:anim calcmode="lin" valueType="num">
                                      <p:cBhvr>
                                        <p:cTn id="25" dur="500" fill="hold"/>
                                        <p:tgtEl>
                                          <p:spTgt spid="6">
                                            <p:txEl>
                                              <p:pRg st="4" end="4"/>
                                            </p:txEl>
                                          </p:spTgt>
                                        </p:tgtEl>
                                        <p:attrNameLst>
                                          <p:attrName>ppt_h</p:attrName>
                                        </p:attrNameLst>
                                      </p:cBhvr>
                                      <p:tavLst>
                                        <p:tav tm="0">
                                          <p:val>
                                            <p:fltVal val="0"/>
                                          </p:val>
                                        </p:tav>
                                        <p:tav tm="100000">
                                          <p:val>
                                            <p:strVal val="#ppt_h"/>
                                          </p:val>
                                        </p:tav>
                                      </p:tavLst>
                                    </p:anim>
                                    <p:animEffect transition="in" filter="fade">
                                      <p:cBhvr>
                                        <p:cTn id="26" dur="500"/>
                                        <p:tgtEl>
                                          <p:spTgt spid="6">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 calcmode="lin" valueType="num">
                                      <p:cBhvr>
                                        <p:cTn id="31" dur="500" fill="hold"/>
                                        <p:tgtEl>
                                          <p:spTgt spid="6">
                                            <p:txEl>
                                              <p:pRg st="5" end="5"/>
                                            </p:txEl>
                                          </p:spTgt>
                                        </p:tgtEl>
                                        <p:attrNameLst>
                                          <p:attrName>ppt_w</p:attrName>
                                        </p:attrNameLst>
                                      </p:cBhvr>
                                      <p:tavLst>
                                        <p:tav tm="0">
                                          <p:val>
                                            <p:fltVal val="0"/>
                                          </p:val>
                                        </p:tav>
                                        <p:tav tm="100000">
                                          <p:val>
                                            <p:strVal val="#ppt_w"/>
                                          </p:val>
                                        </p:tav>
                                      </p:tavLst>
                                    </p:anim>
                                    <p:anim calcmode="lin" valueType="num">
                                      <p:cBhvr>
                                        <p:cTn id="32" dur="500" fill="hold"/>
                                        <p:tgtEl>
                                          <p:spTgt spid="6">
                                            <p:txEl>
                                              <p:pRg st="5" end="5"/>
                                            </p:txEl>
                                          </p:spTgt>
                                        </p:tgtEl>
                                        <p:attrNameLst>
                                          <p:attrName>ppt_h</p:attrName>
                                        </p:attrNameLst>
                                      </p:cBhvr>
                                      <p:tavLst>
                                        <p:tav tm="0">
                                          <p:val>
                                            <p:fltVal val="0"/>
                                          </p:val>
                                        </p:tav>
                                        <p:tav tm="100000">
                                          <p:val>
                                            <p:strVal val="#ppt_h"/>
                                          </p:val>
                                        </p:tav>
                                      </p:tavLst>
                                    </p:anim>
                                    <p:animEffect transition="in" filter="fade">
                                      <p:cBhvr>
                                        <p:cTn id="33" dur="500"/>
                                        <p:tgtEl>
                                          <p:spTgt spid="6">
                                            <p:txEl>
                                              <p:pRg st="5" end="5"/>
                                            </p:txEl>
                                          </p:spTgt>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 calcmode="lin" valueType="num">
                                      <p:cBhvr>
                                        <p:cTn id="36" dur="500" fill="hold"/>
                                        <p:tgtEl>
                                          <p:spTgt spid="6">
                                            <p:txEl>
                                              <p:pRg st="6" end="6"/>
                                            </p:txEl>
                                          </p:spTgt>
                                        </p:tgtEl>
                                        <p:attrNameLst>
                                          <p:attrName>ppt_w</p:attrName>
                                        </p:attrNameLst>
                                      </p:cBhvr>
                                      <p:tavLst>
                                        <p:tav tm="0">
                                          <p:val>
                                            <p:fltVal val="0"/>
                                          </p:val>
                                        </p:tav>
                                        <p:tav tm="100000">
                                          <p:val>
                                            <p:strVal val="#ppt_w"/>
                                          </p:val>
                                        </p:tav>
                                      </p:tavLst>
                                    </p:anim>
                                    <p:anim calcmode="lin" valueType="num">
                                      <p:cBhvr>
                                        <p:cTn id="37" dur="500" fill="hold"/>
                                        <p:tgtEl>
                                          <p:spTgt spid="6">
                                            <p:txEl>
                                              <p:pRg st="6" end="6"/>
                                            </p:txEl>
                                          </p:spTgt>
                                        </p:tgtEl>
                                        <p:attrNameLst>
                                          <p:attrName>ppt_h</p:attrName>
                                        </p:attrNameLst>
                                      </p:cBhvr>
                                      <p:tavLst>
                                        <p:tav tm="0">
                                          <p:val>
                                            <p:fltVal val="0"/>
                                          </p:val>
                                        </p:tav>
                                        <p:tav tm="100000">
                                          <p:val>
                                            <p:strVal val="#ppt_h"/>
                                          </p:val>
                                        </p:tav>
                                      </p:tavLst>
                                    </p:anim>
                                    <p:animEffect transition="in" filter="fade">
                                      <p:cBhvr>
                                        <p:cTn id="38"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idx="1"/>
          </p:nvPr>
        </p:nvSpPr>
        <p:spPr/>
        <p:txBody>
          <a:bodyPr/>
          <a:lstStyle/>
          <a:p>
            <a:r>
              <a:rPr lang="en-US" dirty="0" smtClean="0"/>
              <a:t>Build for the cloud</a:t>
            </a:r>
            <a:endParaRPr lang="en-US" dirty="0"/>
          </a:p>
          <a:p>
            <a:endParaRPr lang="en-US" dirty="0"/>
          </a:p>
        </p:txBody>
      </p:sp>
      <p:sp>
        <p:nvSpPr>
          <p:cNvPr id="6" name="Content Placeholder 2"/>
          <p:cNvSpPr>
            <a:spLocks noGrp="1"/>
          </p:cNvSpPr>
          <p:nvPr>
            <p:ph sz="quarter" idx="4"/>
          </p:nvPr>
        </p:nvSpPr>
        <p:spPr>
          <a:xfrm>
            <a:off x="6188149" y="1115401"/>
            <a:ext cx="5484740" cy="332399"/>
          </a:xfrm>
        </p:spPr>
        <p:txBody>
          <a:bodyPr/>
          <a:lstStyle/>
          <a:p>
            <a:pPr>
              <a:spcAft>
                <a:spcPts val="1200"/>
              </a:spcAft>
            </a:pPr>
            <a:endParaRPr lang="en-US" sz="2399" dirty="0">
              <a:solidFill>
                <a:srgbClr val="0071BC"/>
              </a:solidFill>
            </a:endParaRPr>
          </a:p>
          <a:p>
            <a:pPr>
              <a:spcAft>
                <a:spcPts val="1200"/>
              </a:spcAft>
            </a:pPr>
            <a:r>
              <a:rPr lang="en-US" sz="2399" dirty="0">
                <a:solidFill>
                  <a:srgbClr val="0071BC"/>
                </a:solidFill>
              </a:rPr>
              <a:t>Write once, run anywhere</a:t>
            </a:r>
            <a:endParaRPr lang="en-US" b="1" dirty="0"/>
          </a:p>
          <a:p>
            <a:r>
              <a:rPr lang="en-US" dirty="0" smtClean="0"/>
              <a:t>An app can run outside the firewall in the cloud and from inside the firewall in a data center. </a:t>
            </a:r>
          </a:p>
          <a:p>
            <a:r>
              <a:rPr lang="en-US" sz="2399" dirty="0">
                <a:solidFill>
                  <a:srgbClr val="0071BC"/>
                </a:solidFill>
              </a:rPr>
              <a:t>Hosting freedom</a:t>
            </a:r>
            <a:endParaRPr lang="en-US" b="1" dirty="0"/>
          </a:p>
          <a:p>
            <a:r>
              <a:rPr lang="en-US" dirty="0" smtClean="0"/>
              <a:t>Apps can be hosted on any platform giving you complete freedom.</a:t>
            </a:r>
          </a:p>
          <a:p>
            <a:r>
              <a:rPr lang="en-US" sz="2399" dirty="0">
                <a:solidFill>
                  <a:srgbClr val="0071BC"/>
                </a:solidFill>
              </a:rPr>
              <a:t>Re-use logic and assets</a:t>
            </a:r>
            <a:endParaRPr lang="en-US" b="1" dirty="0"/>
          </a:p>
          <a:p>
            <a:r>
              <a:rPr lang="en-US" dirty="0" smtClean="0"/>
              <a:t>Build apps that can share logic and code with other web hosted solutions. Re-use existing services and assets within you app.</a:t>
            </a:r>
          </a:p>
        </p:txBody>
      </p:sp>
      <p:pic>
        <p:nvPicPr>
          <p:cNvPr id="5" name="Picture 6" descr="C:\Users\hannahr\Dropbox\MOD Servers Metro Icon Library\victor melniciuc\PNGs\Icons_Infrastructure-05.png"/>
          <p:cNvPicPr>
            <a:picLocks noChangeAspect="1" noChangeArrowheads="1"/>
          </p:cNvPicPr>
          <p:nvPr/>
        </p:nvPicPr>
        <p:blipFill>
          <a:blip r:embed="rId3" cstate="print">
            <a:lum bright="70000" contrast="-70000"/>
            <a:extLst>
              <a:ext uri="{28A0092B-C50C-407E-A947-70E740481C1C}">
                <a14:useLocalDpi xmlns:a14="http://schemas.microsoft.com/office/drawing/2010/main" val="0"/>
              </a:ext>
            </a:extLst>
          </a:blip>
          <a:srcRect/>
          <a:stretch>
            <a:fillRect/>
          </a:stretch>
        </p:blipFill>
        <p:spPr bwMode="auto">
          <a:xfrm>
            <a:off x="1766684" y="2057952"/>
            <a:ext cx="2742811" cy="27420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892207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 calcmode="lin" valueType="num">
                                      <p:cBhvr>
                                        <p:cTn id="7" dur="500" fill="hold"/>
                                        <p:tgtEl>
                                          <p:spTgt spid="6">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6">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6">
                                            <p:txEl>
                                              <p:pRg st="1" end="1"/>
                                            </p:txEl>
                                          </p:spTgt>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 calcmode="lin" valueType="num">
                                      <p:cBhvr>
                                        <p:cTn id="12" dur="500" fill="hold"/>
                                        <p:tgtEl>
                                          <p:spTgt spid="6">
                                            <p:txEl>
                                              <p:pRg st="2" end="2"/>
                                            </p:txEl>
                                          </p:spTgt>
                                        </p:tgtEl>
                                        <p:attrNameLst>
                                          <p:attrName>ppt_w</p:attrName>
                                        </p:attrNameLst>
                                      </p:cBhvr>
                                      <p:tavLst>
                                        <p:tav tm="0">
                                          <p:val>
                                            <p:fltVal val="0"/>
                                          </p:val>
                                        </p:tav>
                                        <p:tav tm="100000">
                                          <p:val>
                                            <p:strVal val="#ppt_w"/>
                                          </p:val>
                                        </p:tav>
                                      </p:tavLst>
                                    </p:anim>
                                    <p:anim calcmode="lin" valueType="num">
                                      <p:cBhvr>
                                        <p:cTn id="13" dur="500" fill="hold"/>
                                        <p:tgtEl>
                                          <p:spTgt spid="6">
                                            <p:txEl>
                                              <p:pRg st="2" end="2"/>
                                            </p:txEl>
                                          </p:spTgt>
                                        </p:tgtEl>
                                        <p:attrNameLst>
                                          <p:attrName>ppt_h</p:attrName>
                                        </p:attrNameLst>
                                      </p:cBhvr>
                                      <p:tavLst>
                                        <p:tav tm="0">
                                          <p:val>
                                            <p:fltVal val="0"/>
                                          </p:val>
                                        </p:tav>
                                        <p:tav tm="100000">
                                          <p:val>
                                            <p:strVal val="#ppt_h"/>
                                          </p:val>
                                        </p:tav>
                                      </p:tavLst>
                                    </p:anim>
                                    <p:animEffect transition="in" filter="fade">
                                      <p:cBhvr>
                                        <p:cTn id="14" dur="500"/>
                                        <p:tgtEl>
                                          <p:spTgt spid="6">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 calcmode="lin" valueType="num">
                                      <p:cBhvr>
                                        <p:cTn id="19" dur="500" fill="hold"/>
                                        <p:tgtEl>
                                          <p:spTgt spid="6">
                                            <p:txEl>
                                              <p:pRg st="3" end="3"/>
                                            </p:txEl>
                                          </p:spTgt>
                                        </p:tgtEl>
                                        <p:attrNameLst>
                                          <p:attrName>ppt_w</p:attrName>
                                        </p:attrNameLst>
                                      </p:cBhvr>
                                      <p:tavLst>
                                        <p:tav tm="0">
                                          <p:val>
                                            <p:fltVal val="0"/>
                                          </p:val>
                                        </p:tav>
                                        <p:tav tm="100000">
                                          <p:val>
                                            <p:strVal val="#ppt_w"/>
                                          </p:val>
                                        </p:tav>
                                      </p:tavLst>
                                    </p:anim>
                                    <p:anim calcmode="lin" valueType="num">
                                      <p:cBhvr>
                                        <p:cTn id="20" dur="500" fill="hold"/>
                                        <p:tgtEl>
                                          <p:spTgt spid="6">
                                            <p:txEl>
                                              <p:pRg st="3" end="3"/>
                                            </p:txEl>
                                          </p:spTgt>
                                        </p:tgtEl>
                                        <p:attrNameLst>
                                          <p:attrName>ppt_h</p:attrName>
                                        </p:attrNameLst>
                                      </p:cBhvr>
                                      <p:tavLst>
                                        <p:tav tm="0">
                                          <p:val>
                                            <p:fltVal val="0"/>
                                          </p:val>
                                        </p:tav>
                                        <p:tav tm="100000">
                                          <p:val>
                                            <p:strVal val="#ppt_h"/>
                                          </p:val>
                                        </p:tav>
                                      </p:tavLst>
                                    </p:anim>
                                    <p:animEffect transition="in" filter="fade">
                                      <p:cBhvr>
                                        <p:cTn id="21" dur="500"/>
                                        <p:tgtEl>
                                          <p:spTgt spid="6">
                                            <p:txEl>
                                              <p:pRg st="3" end="3"/>
                                            </p:txEl>
                                          </p:spTgt>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6">
                                            <p:txEl>
                                              <p:pRg st="4" end="4"/>
                                            </p:txEl>
                                          </p:spTgt>
                                        </p:tgtEl>
                                        <p:attrNameLst>
                                          <p:attrName>style.visibility</p:attrName>
                                        </p:attrNameLst>
                                      </p:cBhvr>
                                      <p:to>
                                        <p:strVal val="visible"/>
                                      </p:to>
                                    </p:set>
                                    <p:anim calcmode="lin" valueType="num">
                                      <p:cBhvr>
                                        <p:cTn id="24" dur="500" fill="hold"/>
                                        <p:tgtEl>
                                          <p:spTgt spid="6">
                                            <p:txEl>
                                              <p:pRg st="4" end="4"/>
                                            </p:txEl>
                                          </p:spTgt>
                                        </p:tgtEl>
                                        <p:attrNameLst>
                                          <p:attrName>ppt_w</p:attrName>
                                        </p:attrNameLst>
                                      </p:cBhvr>
                                      <p:tavLst>
                                        <p:tav tm="0">
                                          <p:val>
                                            <p:fltVal val="0"/>
                                          </p:val>
                                        </p:tav>
                                        <p:tav tm="100000">
                                          <p:val>
                                            <p:strVal val="#ppt_w"/>
                                          </p:val>
                                        </p:tav>
                                      </p:tavLst>
                                    </p:anim>
                                    <p:anim calcmode="lin" valueType="num">
                                      <p:cBhvr>
                                        <p:cTn id="25" dur="500" fill="hold"/>
                                        <p:tgtEl>
                                          <p:spTgt spid="6">
                                            <p:txEl>
                                              <p:pRg st="4" end="4"/>
                                            </p:txEl>
                                          </p:spTgt>
                                        </p:tgtEl>
                                        <p:attrNameLst>
                                          <p:attrName>ppt_h</p:attrName>
                                        </p:attrNameLst>
                                      </p:cBhvr>
                                      <p:tavLst>
                                        <p:tav tm="0">
                                          <p:val>
                                            <p:fltVal val="0"/>
                                          </p:val>
                                        </p:tav>
                                        <p:tav tm="100000">
                                          <p:val>
                                            <p:strVal val="#ppt_h"/>
                                          </p:val>
                                        </p:tav>
                                      </p:tavLst>
                                    </p:anim>
                                    <p:animEffect transition="in" filter="fade">
                                      <p:cBhvr>
                                        <p:cTn id="26" dur="500"/>
                                        <p:tgtEl>
                                          <p:spTgt spid="6">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 calcmode="lin" valueType="num">
                                      <p:cBhvr>
                                        <p:cTn id="31" dur="500" fill="hold"/>
                                        <p:tgtEl>
                                          <p:spTgt spid="6">
                                            <p:txEl>
                                              <p:pRg st="5" end="5"/>
                                            </p:txEl>
                                          </p:spTgt>
                                        </p:tgtEl>
                                        <p:attrNameLst>
                                          <p:attrName>ppt_w</p:attrName>
                                        </p:attrNameLst>
                                      </p:cBhvr>
                                      <p:tavLst>
                                        <p:tav tm="0">
                                          <p:val>
                                            <p:fltVal val="0"/>
                                          </p:val>
                                        </p:tav>
                                        <p:tav tm="100000">
                                          <p:val>
                                            <p:strVal val="#ppt_w"/>
                                          </p:val>
                                        </p:tav>
                                      </p:tavLst>
                                    </p:anim>
                                    <p:anim calcmode="lin" valueType="num">
                                      <p:cBhvr>
                                        <p:cTn id="32" dur="500" fill="hold"/>
                                        <p:tgtEl>
                                          <p:spTgt spid="6">
                                            <p:txEl>
                                              <p:pRg st="5" end="5"/>
                                            </p:txEl>
                                          </p:spTgt>
                                        </p:tgtEl>
                                        <p:attrNameLst>
                                          <p:attrName>ppt_h</p:attrName>
                                        </p:attrNameLst>
                                      </p:cBhvr>
                                      <p:tavLst>
                                        <p:tav tm="0">
                                          <p:val>
                                            <p:fltVal val="0"/>
                                          </p:val>
                                        </p:tav>
                                        <p:tav tm="100000">
                                          <p:val>
                                            <p:strVal val="#ppt_h"/>
                                          </p:val>
                                        </p:tav>
                                      </p:tavLst>
                                    </p:anim>
                                    <p:animEffect transition="in" filter="fade">
                                      <p:cBhvr>
                                        <p:cTn id="33" dur="500"/>
                                        <p:tgtEl>
                                          <p:spTgt spid="6">
                                            <p:txEl>
                                              <p:pRg st="5" end="5"/>
                                            </p:txEl>
                                          </p:spTgt>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 calcmode="lin" valueType="num">
                                      <p:cBhvr>
                                        <p:cTn id="36" dur="500" fill="hold"/>
                                        <p:tgtEl>
                                          <p:spTgt spid="6">
                                            <p:txEl>
                                              <p:pRg st="6" end="6"/>
                                            </p:txEl>
                                          </p:spTgt>
                                        </p:tgtEl>
                                        <p:attrNameLst>
                                          <p:attrName>ppt_w</p:attrName>
                                        </p:attrNameLst>
                                      </p:cBhvr>
                                      <p:tavLst>
                                        <p:tav tm="0">
                                          <p:val>
                                            <p:fltVal val="0"/>
                                          </p:val>
                                        </p:tav>
                                        <p:tav tm="100000">
                                          <p:val>
                                            <p:strVal val="#ppt_w"/>
                                          </p:val>
                                        </p:tav>
                                      </p:tavLst>
                                    </p:anim>
                                    <p:anim calcmode="lin" valueType="num">
                                      <p:cBhvr>
                                        <p:cTn id="37" dur="500" fill="hold"/>
                                        <p:tgtEl>
                                          <p:spTgt spid="6">
                                            <p:txEl>
                                              <p:pRg st="6" end="6"/>
                                            </p:txEl>
                                          </p:spTgt>
                                        </p:tgtEl>
                                        <p:attrNameLst>
                                          <p:attrName>ppt_h</p:attrName>
                                        </p:attrNameLst>
                                      </p:cBhvr>
                                      <p:tavLst>
                                        <p:tav tm="0">
                                          <p:val>
                                            <p:fltVal val="0"/>
                                          </p:val>
                                        </p:tav>
                                        <p:tav tm="100000">
                                          <p:val>
                                            <p:strVal val="#ppt_h"/>
                                          </p:val>
                                        </p:tav>
                                      </p:tavLst>
                                    </p:anim>
                                    <p:animEffect transition="in" filter="fade">
                                      <p:cBhvr>
                                        <p:cTn id="38"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Office 365 Development Options</a:t>
            </a:r>
          </a:p>
        </p:txBody>
      </p:sp>
      <p:graphicFrame>
        <p:nvGraphicFramePr>
          <p:cNvPr id="3" name="Table 2"/>
          <p:cNvGraphicFramePr>
            <a:graphicFrameLocks noGrp="1"/>
          </p:cNvGraphicFramePr>
          <p:nvPr>
            <p:extLst/>
          </p:nvPr>
        </p:nvGraphicFramePr>
        <p:xfrm>
          <a:off x="729465" y="1350314"/>
          <a:ext cx="10682257" cy="4374937"/>
        </p:xfrm>
        <a:graphic>
          <a:graphicData uri="http://schemas.openxmlformats.org/drawingml/2006/table">
            <a:tbl>
              <a:tblPr firstRow="1" firstCol="1" bandCol="1">
                <a:tableStyleId>{21E4AEA4-8DFA-4A89-87EB-49C32662AFE0}</a:tableStyleId>
              </a:tblPr>
              <a:tblGrid>
                <a:gridCol w="2393879"/>
                <a:gridCol w="3051425"/>
                <a:gridCol w="2361923"/>
                <a:gridCol w="2875030"/>
              </a:tblGrid>
              <a:tr h="547609">
                <a:tc>
                  <a:txBody>
                    <a:bodyPr/>
                    <a:lstStyle/>
                    <a:p>
                      <a:pPr marL="0" algn="r" defTabSz="914400" rtl="0" eaLnBrk="1" fontAlgn="b" latinLnBrk="0" hangingPunct="1"/>
                      <a:endParaRPr lang="en-US" sz="32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12700"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sz="2000" b="0" u="none" strike="noStrike" kern="1200" dirty="0" smtClean="0">
                          <a:ln>
                            <a:noFill/>
                          </a:ln>
                          <a:gradFill>
                            <a:gsLst>
                              <a:gs pos="0">
                                <a:srgbClr val="FFFFFF"/>
                              </a:gs>
                              <a:gs pos="100000">
                                <a:srgbClr val="FFFFFF"/>
                              </a:gs>
                            </a:gsLst>
                            <a:lin ang="5400000" scaled="0"/>
                          </a:gradFill>
                          <a:latin typeface="+mn-lt"/>
                          <a:ea typeface="+mn-ea"/>
                          <a:cs typeface="+mn-cs"/>
                        </a:rPr>
                        <a:t>Apps for </a:t>
                      </a:r>
                    </a:p>
                    <a:p>
                      <a:pPr marL="0" algn="ctr" defTabSz="914400" rtl="0" eaLnBrk="1" fontAlgn="b" latinLnBrk="0" hangingPunct="1"/>
                      <a:r>
                        <a:rPr lang="en-US" sz="2000" b="0" u="none" strike="noStrike" kern="1200" dirty="0" smtClean="0">
                          <a:ln>
                            <a:noFill/>
                          </a:ln>
                          <a:gradFill>
                            <a:gsLst>
                              <a:gs pos="0">
                                <a:srgbClr val="FFFFFF"/>
                              </a:gs>
                              <a:gs pos="100000">
                                <a:srgbClr val="FFFFFF"/>
                              </a:gs>
                            </a:gsLst>
                            <a:lin ang="5400000" scaled="0"/>
                          </a:gradFill>
                          <a:latin typeface="+mn-lt"/>
                          <a:ea typeface="+mn-ea"/>
                          <a:cs typeface="+mn-cs"/>
                        </a:rPr>
                        <a:t>SharePoint</a:t>
                      </a:r>
                      <a:endParaRPr lang="en-US" sz="2000" b="0" u="none" strike="noStrike" kern="1200" dirty="0">
                        <a:ln>
                          <a:noFill/>
                        </a:ln>
                        <a:gradFill>
                          <a:gsLst>
                            <a:gs pos="0">
                              <a:srgbClr val="FFFFFF"/>
                            </a:gs>
                            <a:gs pos="100000">
                              <a:srgbClr val="FFFFFF"/>
                            </a:gs>
                          </a:gsLst>
                          <a:lin ang="5400000" scaled="0"/>
                        </a:gradFill>
                        <a:latin typeface="+mn-lt"/>
                        <a:ea typeface="+mn-ea"/>
                        <a:cs typeface="+mn-cs"/>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algn="ctr" defTabSz="914400" rtl="0" eaLnBrk="1" fontAlgn="b" latinLnBrk="0" hangingPunct="1"/>
                      <a:r>
                        <a:rPr lang="en-US" sz="2000" b="0" u="none" strike="noStrike" kern="1200" dirty="0" smtClean="0">
                          <a:ln>
                            <a:noFill/>
                          </a:ln>
                          <a:gradFill>
                            <a:gsLst>
                              <a:gs pos="0">
                                <a:srgbClr val="FFFFFF"/>
                              </a:gs>
                              <a:gs pos="100000">
                                <a:srgbClr val="FFFFFF"/>
                              </a:gs>
                            </a:gsLst>
                            <a:lin ang="5400000" scaled="0"/>
                          </a:gradFill>
                          <a:latin typeface="+mn-lt"/>
                          <a:ea typeface="+mn-ea"/>
                          <a:cs typeface="+mn-cs"/>
                        </a:rPr>
                        <a:t>Apps for</a:t>
                      </a:r>
                    </a:p>
                    <a:p>
                      <a:pPr marL="0" algn="ctr" defTabSz="914400" rtl="0" eaLnBrk="1" fontAlgn="b" latinLnBrk="0" hangingPunct="1"/>
                      <a:r>
                        <a:rPr lang="en-US" sz="2000" b="0" u="none" strike="noStrike" kern="1200" dirty="0" smtClean="0">
                          <a:ln>
                            <a:noFill/>
                          </a:ln>
                          <a:gradFill>
                            <a:gsLst>
                              <a:gs pos="0">
                                <a:srgbClr val="FFFFFF"/>
                              </a:gs>
                              <a:gs pos="100000">
                                <a:srgbClr val="FFFFFF"/>
                              </a:gs>
                            </a:gsLst>
                            <a:lin ang="5400000" scaled="0"/>
                          </a:gradFill>
                          <a:latin typeface="+mn-lt"/>
                          <a:ea typeface="+mn-ea"/>
                          <a:cs typeface="+mn-cs"/>
                        </a:rPr>
                        <a:t>Office</a:t>
                      </a:r>
                      <a:endParaRPr lang="en-US" sz="2000" b="0" u="none" strike="noStrike" kern="1200" dirty="0">
                        <a:ln>
                          <a:noFill/>
                        </a:ln>
                        <a:gradFill>
                          <a:gsLst>
                            <a:gs pos="0">
                              <a:srgbClr val="FFFFFF"/>
                            </a:gs>
                            <a:gs pos="100000">
                              <a:srgbClr val="FFFFFF"/>
                            </a:gs>
                          </a:gsLst>
                          <a:lin ang="5400000" scaled="0"/>
                        </a:gradFill>
                        <a:latin typeface="+mn-lt"/>
                        <a:ea typeface="+mn-ea"/>
                        <a:cs typeface="+mn-cs"/>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algn="ctr" defTabSz="914400" rtl="0" eaLnBrk="1" fontAlgn="b" latinLnBrk="0" hangingPunct="1"/>
                      <a:r>
                        <a:rPr lang="en-US" sz="2000" b="0" u="none" strike="noStrike" kern="1200" dirty="0" smtClean="0">
                          <a:ln>
                            <a:noFill/>
                          </a:ln>
                          <a:gradFill>
                            <a:gsLst>
                              <a:gs pos="0">
                                <a:srgbClr val="FFFFFF"/>
                              </a:gs>
                              <a:gs pos="100000">
                                <a:srgbClr val="FFFFFF"/>
                              </a:gs>
                            </a:gsLst>
                            <a:lin ang="5400000" scaled="0"/>
                          </a:gradFill>
                          <a:latin typeface="+mn-lt"/>
                          <a:ea typeface="+mn-ea"/>
                          <a:cs typeface="+mn-cs"/>
                        </a:rPr>
                        <a:t>Office 365 APIs</a:t>
                      </a: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808777">
                <a:tc>
                  <a:txBody>
                    <a:bodyPr/>
                    <a:lstStyle/>
                    <a:p>
                      <a:pPr marL="0" algn="l" defTabSz="914363" rtl="0" eaLnBrk="1" fontAlgn="b" latinLnBrk="0" hangingPunct="1"/>
                      <a:r>
                        <a:rPr lang="en-US" sz="32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Word</a:t>
                      </a:r>
                    </a:p>
                    <a:p>
                      <a:pPr marL="0" algn="l" defTabSz="914363" rtl="0" eaLnBrk="1" fontAlgn="b" latinLnBrk="0" hangingPunct="1"/>
                      <a:r>
                        <a:rPr lang="en-US" sz="32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Excel</a:t>
                      </a:r>
                      <a:endParaRPr lang="en-US" sz="32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8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Task Pane App</a:t>
                      </a:r>
                    </a:p>
                    <a:p>
                      <a:pPr marL="285750" indent="-285750" algn="l" defTabSz="914363" rtl="0" eaLnBrk="1" latinLnBrk="0" hangingPunct="1">
                        <a:buFont typeface="Arial" panose="020B0604020202020204" pitchFamily="34" charset="0"/>
                        <a:buChar char="•"/>
                      </a:pPr>
                      <a:r>
                        <a:rPr lang="en-US" sz="18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Content App</a:t>
                      </a:r>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808777">
                <a:tc>
                  <a:txBody>
                    <a:bodyPr/>
                    <a:lstStyle/>
                    <a:p>
                      <a:pPr marL="0" algn="l" defTabSz="914363" rtl="0" eaLnBrk="1" fontAlgn="b" latinLnBrk="0" hangingPunct="1"/>
                      <a:r>
                        <a:rPr lang="en-US" sz="32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Outlook</a:t>
                      </a:r>
                      <a:endParaRPr lang="en-US" sz="32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8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Mail App</a:t>
                      </a:r>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8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Mail</a:t>
                      </a:r>
                    </a:p>
                    <a:p>
                      <a:pPr marL="285750" indent="-285750" algn="l" defTabSz="914363" rtl="0" eaLnBrk="1" latinLnBrk="0" hangingPunct="1">
                        <a:buFont typeface="Arial" panose="020B0604020202020204" pitchFamily="34" charset="0"/>
                        <a:buChar char="•"/>
                      </a:pPr>
                      <a:r>
                        <a:rPr lang="en-US" sz="18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Calendar</a:t>
                      </a:r>
                    </a:p>
                    <a:p>
                      <a:pPr marL="285750" indent="-285750" algn="l" defTabSz="914363" rtl="0" eaLnBrk="1" latinLnBrk="0" hangingPunct="1">
                        <a:buFont typeface="Arial" panose="020B0604020202020204" pitchFamily="34" charset="0"/>
                        <a:buChar char="•"/>
                      </a:pPr>
                      <a:r>
                        <a:rPr lang="en-US" sz="18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Contacts</a:t>
                      </a:r>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808777">
                <a:tc>
                  <a:txBody>
                    <a:bodyPr/>
                    <a:lstStyle/>
                    <a:p>
                      <a:pPr marL="0" algn="l" defTabSz="914363" rtl="0" eaLnBrk="1" fontAlgn="b" latinLnBrk="0" hangingPunct="1"/>
                      <a:r>
                        <a:rPr lang="en-US" sz="32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SharePoint</a:t>
                      </a:r>
                      <a:endParaRPr lang="en-US" sz="32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85750" indent="-285750" algn="l" defTabSz="914363" rtl="0" eaLnBrk="1" latinLnBrk="0" hangingPunct="1">
                        <a:buFont typeface="Arial" panose="020B0604020202020204" pitchFamily="34" charset="0"/>
                        <a:buChar char="•"/>
                      </a:pPr>
                      <a:r>
                        <a:rPr lang="en-US" sz="18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SharePoint-Hosted App</a:t>
                      </a:r>
                    </a:p>
                    <a:p>
                      <a:pPr marL="285750" indent="-285750" algn="l" defTabSz="914363" rtl="0" eaLnBrk="1" latinLnBrk="0" hangingPunct="1">
                        <a:buFont typeface="Arial" panose="020B0604020202020204" pitchFamily="34" charset="0"/>
                        <a:buChar char="•"/>
                      </a:pPr>
                      <a:r>
                        <a:rPr lang="en-US" sz="18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Cloud-Hosted App</a:t>
                      </a:r>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8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Files</a:t>
                      </a:r>
                    </a:p>
                    <a:p>
                      <a:pPr marL="285750" indent="-285750" algn="l" defTabSz="914363" rtl="0" eaLnBrk="1" latinLnBrk="0" hangingPunct="1">
                        <a:buFont typeface="Arial" panose="020B0604020202020204" pitchFamily="34" charset="0"/>
                        <a:buChar char="•"/>
                      </a:pPr>
                      <a:r>
                        <a:rPr lang="en-US" sz="18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Sites</a:t>
                      </a:r>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808777">
                <a:tc>
                  <a:txBody>
                    <a:bodyPr/>
                    <a:lstStyle/>
                    <a:p>
                      <a:pPr marL="0" algn="l" defTabSz="914363" rtl="0" eaLnBrk="1" fontAlgn="b" latinLnBrk="0" hangingPunct="1"/>
                      <a:r>
                        <a:rPr lang="en-US" sz="32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OneDrive for Business</a:t>
                      </a:r>
                      <a:endParaRPr lang="en-US" sz="32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8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Files</a:t>
                      </a:r>
                      <a:endParaRPr lang="en-US" sz="18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
        <p:nvSpPr>
          <p:cNvPr id="4" name="Slide Number Placeholder 3"/>
          <p:cNvSpPr>
            <a:spLocks noGrp="1"/>
          </p:cNvSpPr>
          <p:nvPr>
            <p:ph type="sldNum" sz="quarter" idx="12"/>
          </p:nvPr>
        </p:nvSpPr>
        <p:spPr/>
        <p:txBody>
          <a:bodyPr/>
          <a:lstStyle/>
          <a:p>
            <a:fld id="{727B4C2D-45E2-4621-8491-2995EB46A674}" type="slidenum">
              <a:rPr lang="en-US" smtClean="0"/>
              <a:pPr/>
              <a:t>7</a:t>
            </a:fld>
            <a:endParaRPr lang="en-US" dirty="0"/>
          </a:p>
        </p:txBody>
      </p:sp>
    </p:spTree>
    <p:extLst>
      <p:ext uri="{BB962C8B-B14F-4D97-AF65-F5344CB8AC3E}">
        <p14:creationId xmlns:p14="http://schemas.microsoft.com/office/powerpoint/2010/main" val="1608252881"/>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t="13045" b="28036"/>
          <a:stretch/>
        </p:blipFill>
        <p:spPr>
          <a:xfrm>
            <a:off x="6130534" y="1741485"/>
            <a:ext cx="5794884" cy="2277820"/>
          </a:xfrm>
          <a:prstGeom prst="rect">
            <a:avLst/>
          </a:prstGeom>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t="33888" b="7233"/>
          <a:stretch/>
        </p:blipFill>
        <p:spPr>
          <a:xfrm>
            <a:off x="290848" y="1738920"/>
            <a:ext cx="5794884" cy="2280384"/>
          </a:xfrm>
          <a:prstGeom prst="rect">
            <a:avLst/>
          </a:prstGeom>
        </p:spPr>
      </p:pic>
      <p:sp>
        <p:nvSpPr>
          <p:cNvPr id="4" name="Rectangle 3"/>
          <p:cNvSpPr/>
          <p:nvPr/>
        </p:nvSpPr>
        <p:spPr bwMode="auto">
          <a:xfrm>
            <a:off x="0" y="4718964"/>
            <a:ext cx="12188825" cy="213765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828"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smtClean="0"/>
              <a:t>Distribution choices</a:t>
            </a:r>
            <a:endParaRPr lang="en-US" dirty="0"/>
          </a:p>
        </p:txBody>
      </p:sp>
      <p:sp>
        <p:nvSpPr>
          <p:cNvPr id="10" name="Rectangle 9"/>
          <p:cNvSpPr/>
          <p:nvPr/>
        </p:nvSpPr>
        <p:spPr bwMode="auto">
          <a:xfrm>
            <a:off x="6085732" y="1737261"/>
            <a:ext cx="44801" cy="268819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1" rIns="0" bIns="45701" numCol="1" rtlCol="0" anchor="ctr" anchorCtr="0" compatLnSpc="1">
            <a:prstTxWarp prst="textNoShape">
              <a:avLst/>
            </a:prstTxWarp>
          </a:bodyPr>
          <a:lstStyle/>
          <a:p>
            <a:pPr algn="ctr" defTabSz="913653" fontAlgn="base">
              <a:spcBef>
                <a:spcPct val="0"/>
              </a:spcBef>
              <a:spcAft>
                <a:spcPct val="0"/>
              </a:spcAft>
            </a:pPr>
            <a:endParaRPr lang="en-US" sz="1960" dirty="0">
              <a:gradFill>
                <a:gsLst>
                  <a:gs pos="0">
                    <a:srgbClr val="FFFFFF"/>
                  </a:gs>
                  <a:gs pos="100000">
                    <a:srgbClr val="FFFFFF"/>
                  </a:gs>
                </a:gsLst>
                <a:lin ang="5400000" scaled="0"/>
              </a:gradFill>
            </a:endParaRPr>
          </a:p>
        </p:txBody>
      </p:sp>
      <p:grpSp>
        <p:nvGrpSpPr>
          <p:cNvPr id="6" name="Group 5"/>
          <p:cNvGrpSpPr/>
          <p:nvPr/>
        </p:nvGrpSpPr>
        <p:grpSpPr>
          <a:xfrm>
            <a:off x="263690" y="4768040"/>
            <a:ext cx="11634569" cy="792379"/>
            <a:chOff x="268203" y="5511799"/>
            <a:chExt cx="11872642" cy="808592"/>
          </a:xfrm>
        </p:grpSpPr>
        <p:sp>
          <p:nvSpPr>
            <p:cNvPr id="19" name="Rectangle 18"/>
            <p:cNvSpPr/>
            <p:nvPr/>
          </p:nvSpPr>
          <p:spPr bwMode="auto">
            <a:xfrm>
              <a:off x="268203" y="5511799"/>
              <a:ext cx="11872642" cy="808592"/>
            </a:xfrm>
            <a:prstGeom prst="rect">
              <a:avLst/>
            </a:prstGeom>
            <a:solidFill>
              <a:schemeClr val="bg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48032" tIns="143370" rIns="179212" bIns="143370" numCol="1" spcCol="0" rtlCol="0" fromWordArt="0" anchor="t" anchorCtr="0" forceAA="0" compatLnSpc="1">
              <a:prstTxWarp prst="textNoShape">
                <a:avLst/>
              </a:prstTxWarp>
              <a:noAutofit/>
            </a:bodyPr>
            <a:lstStyle/>
            <a:p>
              <a:pPr defTabSz="913653" fontAlgn="base">
                <a:spcBef>
                  <a:spcPct val="0"/>
                </a:spcBef>
                <a:spcAft>
                  <a:spcPct val="0"/>
                </a:spcAft>
              </a:pPr>
              <a:endParaRPr lang="en-US" sz="3135" b="1" dirty="0">
                <a:gradFill>
                  <a:gsLst>
                    <a:gs pos="0">
                      <a:srgbClr val="FFFFFF"/>
                    </a:gs>
                    <a:gs pos="100000">
                      <a:srgbClr val="FFFFFF"/>
                    </a:gs>
                  </a:gsLst>
                  <a:lin ang="5400000" scaled="0"/>
                </a:gradFill>
                <a:latin typeface="Segoe UI Light"/>
                <a:cs typeface="Segoe UI Semibold" panose="020B0702040204020203" pitchFamily="34" charset="0"/>
              </a:endParaRPr>
            </a:p>
          </p:txBody>
        </p:sp>
        <p:sp>
          <p:nvSpPr>
            <p:cNvPr id="34" name="Freeform 33"/>
            <p:cNvSpPr>
              <a:spLocks noEditPoints="1"/>
            </p:cNvSpPr>
            <p:nvPr/>
          </p:nvSpPr>
          <p:spPr bwMode="auto">
            <a:xfrm>
              <a:off x="4317164" y="5657903"/>
              <a:ext cx="1630072" cy="516384"/>
            </a:xfrm>
            <a:custGeom>
              <a:avLst/>
              <a:gdLst>
                <a:gd name="T0" fmla="*/ 0 w 1922"/>
                <a:gd name="T1" fmla="*/ 122 h 606"/>
                <a:gd name="T2" fmla="*/ 324 w 1922"/>
                <a:gd name="T3" fmla="*/ 0 h 606"/>
                <a:gd name="T4" fmla="*/ 502 w 1922"/>
                <a:gd name="T5" fmla="*/ 51 h 606"/>
                <a:gd name="T6" fmla="*/ 503 w 1922"/>
                <a:gd name="T7" fmla="*/ 557 h 606"/>
                <a:gd name="T8" fmla="*/ 17 w 1922"/>
                <a:gd name="T9" fmla="*/ 492 h 606"/>
                <a:gd name="T10" fmla="*/ 22 w 1922"/>
                <a:gd name="T11" fmla="*/ 489 h 606"/>
                <a:gd name="T12" fmla="*/ 244 w 1922"/>
                <a:gd name="T13" fmla="*/ 520 h 606"/>
                <a:gd name="T14" fmla="*/ 325 w 1922"/>
                <a:gd name="T15" fmla="*/ 99 h 606"/>
                <a:gd name="T16" fmla="*/ 299 w 1922"/>
                <a:gd name="T17" fmla="*/ 101 h 606"/>
                <a:gd name="T18" fmla="*/ 111 w 1922"/>
                <a:gd name="T19" fmla="*/ 439 h 606"/>
                <a:gd name="T20" fmla="*/ 2 w 1922"/>
                <a:gd name="T21" fmla="*/ 486 h 606"/>
                <a:gd name="T22" fmla="*/ 1356 w 1922"/>
                <a:gd name="T23" fmla="*/ 99 h 606"/>
                <a:gd name="T24" fmla="*/ 1246 w 1922"/>
                <a:gd name="T25" fmla="*/ 178 h 606"/>
                <a:gd name="T26" fmla="*/ 1148 w 1922"/>
                <a:gd name="T27" fmla="*/ 225 h 606"/>
                <a:gd name="T28" fmla="*/ 1147 w 1922"/>
                <a:gd name="T29" fmla="*/ 164 h 606"/>
                <a:gd name="T30" fmla="*/ 1216 w 1922"/>
                <a:gd name="T31" fmla="*/ 135 h 606"/>
                <a:gd name="T32" fmla="*/ 1192 w 1922"/>
                <a:gd name="T33" fmla="*/ 95 h 606"/>
                <a:gd name="T34" fmla="*/ 1103 w 1922"/>
                <a:gd name="T35" fmla="*/ 222 h 606"/>
                <a:gd name="T36" fmla="*/ 1059 w 1922"/>
                <a:gd name="T37" fmla="*/ 228 h 606"/>
                <a:gd name="T38" fmla="*/ 1099 w 1922"/>
                <a:gd name="T39" fmla="*/ 261 h 606"/>
                <a:gd name="T40" fmla="*/ 1106 w 1922"/>
                <a:gd name="T41" fmla="*/ 485 h 606"/>
                <a:gd name="T42" fmla="*/ 1145 w 1922"/>
                <a:gd name="T43" fmla="*/ 265 h 606"/>
                <a:gd name="T44" fmla="*/ 1246 w 1922"/>
                <a:gd name="T45" fmla="*/ 265 h 606"/>
                <a:gd name="T46" fmla="*/ 1284 w 1922"/>
                <a:gd name="T47" fmla="*/ 485 h 606"/>
                <a:gd name="T48" fmla="*/ 1291 w 1922"/>
                <a:gd name="T49" fmla="*/ 261 h 606"/>
                <a:gd name="T50" fmla="*/ 1349 w 1922"/>
                <a:gd name="T51" fmla="*/ 229 h 606"/>
                <a:gd name="T52" fmla="*/ 1287 w 1922"/>
                <a:gd name="T53" fmla="*/ 222 h 606"/>
                <a:gd name="T54" fmla="*/ 1335 w 1922"/>
                <a:gd name="T55" fmla="*/ 131 h 606"/>
                <a:gd name="T56" fmla="*/ 688 w 1922"/>
                <a:gd name="T57" fmla="*/ 319 h 606"/>
                <a:gd name="T58" fmla="*/ 908 w 1922"/>
                <a:gd name="T59" fmla="*/ 485 h 606"/>
                <a:gd name="T60" fmla="*/ 1032 w 1922"/>
                <a:gd name="T61" fmla="*/ 287 h 606"/>
                <a:gd name="T62" fmla="*/ 826 w 1922"/>
                <a:gd name="T63" fmla="*/ 119 h 606"/>
                <a:gd name="T64" fmla="*/ 688 w 1922"/>
                <a:gd name="T65" fmla="*/ 307 h 606"/>
                <a:gd name="T66" fmla="*/ 887 w 1922"/>
                <a:gd name="T67" fmla="*/ 450 h 606"/>
                <a:gd name="T68" fmla="*/ 750 w 1922"/>
                <a:gd name="T69" fmla="*/ 224 h 606"/>
                <a:gd name="T70" fmla="*/ 977 w 1922"/>
                <a:gd name="T71" fmla="*/ 236 h 606"/>
                <a:gd name="T72" fmla="*/ 974 w 1922"/>
                <a:gd name="T73" fmla="*/ 380 h 606"/>
                <a:gd name="T74" fmla="*/ 1751 w 1922"/>
                <a:gd name="T75" fmla="*/ 417 h 606"/>
                <a:gd name="T76" fmla="*/ 1919 w 1922"/>
                <a:gd name="T77" fmla="*/ 366 h 606"/>
                <a:gd name="T78" fmla="*/ 1915 w 1922"/>
                <a:gd name="T79" fmla="*/ 291 h 606"/>
                <a:gd name="T80" fmla="*/ 1710 w 1922"/>
                <a:gd name="T81" fmla="*/ 289 h 606"/>
                <a:gd name="T82" fmla="*/ 1787 w 1922"/>
                <a:gd name="T83" fmla="*/ 489 h 606"/>
                <a:gd name="T84" fmla="*/ 1904 w 1922"/>
                <a:gd name="T85" fmla="*/ 465 h 606"/>
                <a:gd name="T86" fmla="*/ 1742 w 1922"/>
                <a:gd name="T87" fmla="*/ 330 h 606"/>
                <a:gd name="T88" fmla="*/ 1847 w 1922"/>
                <a:gd name="T89" fmla="*/ 262 h 606"/>
                <a:gd name="T90" fmla="*/ 1876 w 1922"/>
                <a:gd name="T91" fmla="*/ 330 h 606"/>
                <a:gd name="T92" fmla="*/ 1667 w 1922"/>
                <a:gd name="T93" fmla="*/ 234 h 606"/>
                <a:gd name="T94" fmla="*/ 1576 w 1922"/>
                <a:gd name="T95" fmla="*/ 222 h 606"/>
                <a:gd name="T96" fmla="*/ 1550 w 1922"/>
                <a:gd name="T97" fmla="*/ 484 h 606"/>
                <a:gd name="T98" fmla="*/ 1666 w 1922"/>
                <a:gd name="T99" fmla="*/ 470 h 606"/>
                <a:gd name="T100" fmla="*/ 1663 w 1922"/>
                <a:gd name="T101" fmla="*/ 436 h 606"/>
                <a:gd name="T102" fmla="*/ 1518 w 1922"/>
                <a:gd name="T103" fmla="*/ 323 h 606"/>
                <a:gd name="T104" fmla="*/ 1667 w 1922"/>
                <a:gd name="T105" fmla="*/ 275 h 606"/>
                <a:gd name="T106" fmla="*/ 1391 w 1922"/>
                <a:gd name="T107" fmla="*/ 485 h 606"/>
                <a:gd name="T108" fmla="*/ 1429 w 1922"/>
                <a:gd name="T109" fmla="*/ 385 h 606"/>
                <a:gd name="T110" fmla="*/ 1391 w 1922"/>
                <a:gd name="T111" fmla="*/ 225 h 606"/>
                <a:gd name="T112" fmla="*/ 1387 w 1922"/>
                <a:gd name="T113" fmla="*/ 481 h 606"/>
                <a:gd name="T114" fmla="*/ 1381 w 1922"/>
                <a:gd name="T115" fmla="*/ 133 h 606"/>
                <a:gd name="T116" fmla="*/ 1 w 1922"/>
                <a:gd name="T117" fmla="*/ 486 h 606"/>
                <a:gd name="T118" fmla="*/ 2 w 1922"/>
                <a:gd name="T119" fmla="*/ 48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22" h="606">
                  <a:moveTo>
                    <a:pt x="1" y="486"/>
                  </a:moveTo>
                  <a:cubicBezTo>
                    <a:pt x="1" y="486"/>
                    <a:pt x="0" y="486"/>
                    <a:pt x="0" y="486"/>
                  </a:cubicBezTo>
                  <a:cubicBezTo>
                    <a:pt x="0" y="365"/>
                    <a:pt x="0" y="243"/>
                    <a:pt x="0" y="122"/>
                  </a:cubicBezTo>
                  <a:cubicBezTo>
                    <a:pt x="1" y="121"/>
                    <a:pt x="2" y="121"/>
                    <a:pt x="3" y="121"/>
                  </a:cubicBezTo>
                  <a:cubicBezTo>
                    <a:pt x="98" y="85"/>
                    <a:pt x="194" y="49"/>
                    <a:pt x="289" y="13"/>
                  </a:cubicBezTo>
                  <a:cubicBezTo>
                    <a:pt x="301" y="9"/>
                    <a:pt x="313" y="4"/>
                    <a:pt x="324" y="0"/>
                  </a:cubicBezTo>
                  <a:cubicBezTo>
                    <a:pt x="325" y="0"/>
                    <a:pt x="326" y="0"/>
                    <a:pt x="327" y="0"/>
                  </a:cubicBezTo>
                  <a:cubicBezTo>
                    <a:pt x="335" y="3"/>
                    <a:pt x="343" y="5"/>
                    <a:pt x="351" y="7"/>
                  </a:cubicBezTo>
                  <a:cubicBezTo>
                    <a:pt x="402" y="22"/>
                    <a:pt x="452" y="36"/>
                    <a:pt x="502" y="51"/>
                  </a:cubicBezTo>
                  <a:cubicBezTo>
                    <a:pt x="505" y="51"/>
                    <a:pt x="506" y="52"/>
                    <a:pt x="506" y="55"/>
                  </a:cubicBezTo>
                  <a:cubicBezTo>
                    <a:pt x="506" y="221"/>
                    <a:pt x="506" y="387"/>
                    <a:pt x="506" y="553"/>
                  </a:cubicBezTo>
                  <a:cubicBezTo>
                    <a:pt x="506" y="556"/>
                    <a:pt x="505" y="557"/>
                    <a:pt x="503" y="557"/>
                  </a:cubicBezTo>
                  <a:cubicBezTo>
                    <a:pt x="444" y="573"/>
                    <a:pt x="386" y="590"/>
                    <a:pt x="327" y="606"/>
                  </a:cubicBezTo>
                  <a:cubicBezTo>
                    <a:pt x="326" y="606"/>
                    <a:pt x="324" y="606"/>
                    <a:pt x="323" y="605"/>
                  </a:cubicBezTo>
                  <a:cubicBezTo>
                    <a:pt x="221" y="568"/>
                    <a:pt x="119" y="530"/>
                    <a:pt x="17" y="492"/>
                  </a:cubicBezTo>
                  <a:cubicBezTo>
                    <a:pt x="12" y="490"/>
                    <a:pt x="6" y="488"/>
                    <a:pt x="1" y="486"/>
                  </a:cubicBezTo>
                  <a:cubicBezTo>
                    <a:pt x="1" y="486"/>
                    <a:pt x="1" y="486"/>
                    <a:pt x="2" y="486"/>
                  </a:cubicBezTo>
                  <a:cubicBezTo>
                    <a:pt x="8" y="487"/>
                    <a:pt x="15" y="488"/>
                    <a:pt x="22" y="489"/>
                  </a:cubicBezTo>
                  <a:cubicBezTo>
                    <a:pt x="46" y="492"/>
                    <a:pt x="70" y="496"/>
                    <a:pt x="94" y="499"/>
                  </a:cubicBezTo>
                  <a:cubicBezTo>
                    <a:pt x="119" y="502"/>
                    <a:pt x="144" y="506"/>
                    <a:pt x="168" y="509"/>
                  </a:cubicBezTo>
                  <a:cubicBezTo>
                    <a:pt x="194" y="513"/>
                    <a:pt x="219" y="516"/>
                    <a:pt x="244" y="520"/>
                  </a:cubicBezTo>
                  <a:cubicBezTo>
                    <a:pt x="270" y="523"/>
                    <a:pt x="295" y="527"/>
                    <a:pt x="321" y="530"/>
                  </a:cubicBezTo>
                  <a:cubicBezTo>
                    <a:pt x="325" y="531"/>
                    <a:pt x="325" y="530"/>
                    <a:pt x="325" y="527"/>
                  </a:cubicBezTo>
                  <a:cubicBezTo>
                    <a:pt x="325" y="384"/>
                    <a:pt x="325" y="242"/>
                    <a:pt x="325" y="99"/>
                  </a:cubicBezTo>
                  <a:cubicBezTo>
                    <a:pt x="325" y="99"/>
                    <a:pt x="325" y="98"/>
                    <a:pt x="325" y="98"/>
                  </a:cubicBezTo>
                  <a:cubicBezTo>
                    <a:pt x="325" y="96"/>
                    <a:pt x="325" y="95"/>
                    <a:pt x="322" y="96"/>
                  </a:cubicBezTo>
                  <a:cubicBezTo>
                    <a:pt x="314" y="98"/>
                    <a:pt x="306" y="99"/>
                    <a:pt x="299" y="101"/>
                  </a:cubicBezTo>
                  <a:cubicBezTo>
                    <a:pt x="237" y="116"/>
                    <a:pt x="176" y="131"/>
                    <a:pt x="114" y="145"/>
                  </a:cubicBezTo>
                  <a:cubicBezTo>
                    <a:pt x="111" y="146"/>
                    <a:pt x="111" y="147"/>
                    <a:pt x="111" y="150"/>
                  </a:cubicBezTo>
                  <a:cubicBezTo>
                    <a:pt x="111" y="247"/>
                    <a:pt x="111" y="343"/>
                    <a:pt x="111" y="439"/>
                  </a:cubicBezTo>
                  <a:cubicBezTo>
                    <a:pt x="111" y="442"/>
                    <a:pt x="110" y="443"/>
                    <a:pt x="107" y="444"/>
                  </a:cubicBezTo>
                  <a:cubicBezTo>
                    <a:pt x="79" y="455"/>
                    <a:pt x="50" y="467"/>
                    <a:pt x="21" y="478"/>
                  </a:cubicBezTo>
                  <a:cubicBezTo>
                    <a:pt x="15" y="480"/>
                    <a:pt x="8" y="482"/>
                    <a:pt x="2" y="486"/>
                  </a:cubicBezTo>
                  <a:cubicBezTo>
                    <a:pt x="1" y="486"/>
                    <a:pt x="1" y="486"/>
                    <a:pt x="1" y="486"/>
                  </a:cubicBezTo>
                  <a:close/>
                  <a:moveTo>
                    <a:pt x="1359" y="102"/>
                  </a:moveTo>
                  <a:cubicBezTo>
                    <a:pt x="1359" y="100"/>
                    <a:pt x="1358" y="99"/>
                    <a:pt x="1356" y="99"/>
                  </a:cubicBezTo>
                  <a:cubicBezTo>
                    <a:pt x="1349" y="96"/>
                    <a:pt x="1342" y="95"/>
                    <a:pt x="1334" y="95"/>
                  </a:cubicBezTo>
                  <a:cubicBezTo>
                    <a:pt x="1318" y="95"/>
                    <a:pt x="1302" y="97"/>
                    <a:pt x="1287" y="105"/>
                  </a:cubicBezTo>
                  <a:cubicBezTo>
                    <a:pt x="1260" y="122"/>
                    <a:pt x="1247" y="147"/>
                    <a:pt x="1246" y="178"/>
                  </a:cubicBezTo>
                  <a:cubicBezTo>
                    <a:pt x="1245" y="193"/>
                    <a:pt x="1246" y="207"/>
                    <a:pt x="1246" y="222"/>
                  </a:cubicBezTo>
                  <a:cubicBezTo>
                    <a:pt x="1246" y="224"/>
                    <a:pt x="1246" y="225"/>
                    <a:pt x="1243" y="225"/>
                  </a:cubicBezTo>
                  <a:cubicBezTo>
                    <a:pt x="1211" y="225"/>
                    <a:pt x="1179" y="225"/>
                    <a:pt x="1148" y="225"/>
                  </a:cubicBezTo>
                  <a:cubicBezTo>
                    <a:pt x="1145" y="225"/>
                    <a:pt x="1145" y="225"/>
                    <a:pt x="1145" y="222"/>
                  </a:cubicBezTo>
                  <a:cubicBezTo>
                    <a:pt x="1145" y="210"/>
                    <a:pt x="1145" y="197"/>
                    <a:pt x="1145" y="185"/>
                  </a:cubicBezTo>
                  <a:cubicBezTo>
                    <a:pt x="1145" y="178"/>
                    <a:pt x="1145" y="171"/>
                    <a:pt x="1147" y="164"/>
                  </a:cubicBezTo>
                  <a:cubicBezTo>
                    <a:pt x="1151" y="145"/>
                    <a:pt x="1162" y="134"/>
                    <a:pt x="1179" y="131"/>
                  </a:cubicBezTo>
                  <a:cubicBezTo>
                    <a:pt x="1191" y="129"/>
                    <a:pt x="1203" y="131"/>
                    <a:pt x="1213" y="136"/>
                  </a:cubicBezTo>
                  <a:cubicBezTo>
                    <a:pt x="1215" y="137"/>
                    <a:pt x="1216" y="137"/>
                    <a:pt x="1216" y="135"/>
                  </a:cubicBezTo>
                  <a:cubicBezTo>
                    <a:pt x="1216" y="124"/>
                    <a:pt x="1216" y="113"/>
                    <a:pt x="1216" y="102"/>
                  </a:cubicBezTo>
                  <a:cubicBezTo>
                    <a:pt x="1216" y="100"/>
                    <a:pt x="1215" y="99"/>
                    <a:pt x="1214" y="99"/>
                  </a:cubicBezTo>
                  <a:cubicBezTo>
                    <a:pt x="1207" y="96"/>
                    <a:pt x="1199" y="96"/>
                    <a:pt x="1192" y="95"/>
                  </a:cubicBezTo>
                  <a:cubicBezTo>
                    <a:pt x="1176" y="95"/>
                    <a:pt x="1161" y="96"/>
                    <a:pt x="1147" y="104"/>
                  </a:cubicBezTo>
                  <a:cubicBezTo>
                    <a:pt x="1118" y="120"/>
                    <a:pt x="1104" y="145"/>
                    <a:pt x="1103" y="178"/>
                  </a:cubicBezTo>
                  <a:cubicBezTo>
                    <a:pt x="1103" y="192"/>
                    <a:pt x="1103" y="207"/>
                    <a:pt x="1103" y="222"/>
                  </a:cubicBezTo>
                  <a:cubicBezTo>
                    <a:pt x="1103" y="225"/>
                    <a:pt x="1102" y="225"/>
                    <a:pt x="1100" y="225"/>
                  </a:cubicBezTo>
                  <a:cubicBezTo>
                    <a:pt x="1087" y="225"/>
                    <a:pt x="1074" y="225"/>
                    <a:pt x="1062" y="225"/>
                  </a:cubicBezTo>
                  <a:cubicBezTo>
                    <a:pt x="1060" y="225"/>
                    <a:pt x="1059" y="226"/>
                    <a:pt x="1059" y="228"/>
                  </a:cubicBezTo>
                  <a:cubicBezTo>
                    <a:pt x="1059" y="238"/>
                    <a:pt x="1059" y="248"/>
                    <a:pt x="1059" y="258"/>
                  </a:cubicBezTo>
                  <a:cubicBezTo>
                    <a:pt x="1059" y="260"/>
                    <a:pt x="1059" y="261"/>
                    <a:pt x="1062" y="261"/>
                  </a:cubicBezTo>
                  <a:cubicBezTo>
                    <a:pt x="1074" y="261"/>
                    <a:pt x="1086" y="261"/>
                    <a:pt x="1099" y="261"/>
                  </a:cubicBezTo>
                  <a:cubicBezTo>
                    <a:pt x="1102" y="261"/>
                    <a:pt x="1103" y="262"/>
                    <a:pt x="1103" y="265"/>
                  </a:cubicBezTo>
                  <a:cubicBezTo>
                    <a:pt x="1103" y="337"/>
                    <a:pt x="1103" y="409"/>
                    <a:pt x="1103" y="482"/>
                  </a:cubicBezTo>
                  <a:cubicBezTo>
                    <a:pt x="1103" y="484"/>
                    <a:pt x="1103" y="485"/>
                    <a:pt x="1106" y="485"/>
                  </a:cubicBezTo>
                  <a:cubicBezTo>
                    <a:pt x="1118" y="485"/>
                    <a:pt x="1129" y="485"/>
                    <a:pt x="1140" y="485"/>
                  </a:cubicBezTo>
                  <a:cubicBezTo>
                    <a:pt x="1145" y="485"/>
                    <a:pt x="1145" y="486"/>
                    <a:pt x="1145" y="481"/>
                  </a:cubicBezTo>
                  <a:cubicBezTo>
                    <a:pt x="1145" y="409"/>
                    <a:pt x="1145" y="337"/>
                    <a:pt x="1145" y="265"/>
                  </a:cubicBezTo>
                  <a:cubicBezTo>
                    <a:pt x="1145" y="261"/>
                    <a:pt x="1146" y="261"/>
                    <a:pt x="1149" y="261"/>
                  </a:cubicBezTo>
                  <a:cubicBezTo>
                    <a:pt x="1180" y="261"/>
                    <a:pt x="1211" y="261"/>
                    <a:pt x="1242" y="261"/>
                  </a:cubicBezTo>
                  <a:cubicBezTo>
                    <a:pt x="1245" y="261"/>
                    <a:pt x="1246" y="262"/>
                    <a:pt x="1246" y="265"/>
                  </a:cubicBezTo>
                  <a:cubicBezTo>
                    <a:pt x="1246" y="337"/>
                    <a:pt x="1246" y="410"/>
                    <a:pt x="1246" y="482"/>
                  </a:cubicBezTo>
                  <a:cubicBezTo>
                    <a:pt x="1246" y="484"/>
                    <a:pt x="1246" y="485"/>
                    <a:pt x="1249" y="485"/>
                  </a:cubicBezTo>
                  <a:cubicBezTo>
                    <a:pt x="1261" y="485"/>
                    <a:pt x="1272" y="485"/>
                    <a:pt x="1284" y="485"/>
                  </a:cubicBezTo>
                  <a:cubicBezTo>
                    <a:pt x="1287" y="485"/>
                    <a:pt x="1288" y="484"/>
                    <a:pt x="1288" y="481"/>
                  </a:cubicBezTo>
                  <a:cubicBezTo>
                    <a:pt x="1287" y="409"/>
                    <a:pt x="1288" y="337"/>
                    <a:pt x="1287" y="264"/>
                  </a:cubicBezTo>
                  <a:cubicBezTo>
                    <a:pt x="1287" y="262"/>
                    <a:pt x="1288" y="261"/>
                    <a:pt x="1291" y="261"/>
                  </a:cubicBezTo>
                  <a:cubicBezTo>
                    <a:pt x="1309" y="261"/>
                    <a:pt x="1327" y="261"/>
                    <a:pt x="1346" y="261"/>
                  </a:cubicBezTo>
                  <a:cubicBezTo>
                    <a:pt x="1348" y="261"/>
                    <a:pt x="1349" y="260"/>
                    <a:pt x="1349" y="258"/>
                  </a:cubicBezTo>
                  <a:cubicBezTo>
                    <a:pt x="1348" y="248"/>
                    <a:pt x="1348" y="239"/>
                    <a:pt x="1349" y="229"/>
                  </a:cubicBezTo>
                  <a:cubicBezTo>
                    <a:pt x="1349" y="226"/>
                    <a:pt x="1348" y="225"/>
                    <a:pt x="1345" y="225"/>
                  </a:cubicBezTo>
                  <a:cubicBezTo>
                    <a:pt x="1327" y="225"/>
                    <a:pt x="1309" y="225"/>
                    <a:pt x="1291" y="225"/>
                  </a:cubicBezTo>
                  <a:cubicBezTo>
                    <a:pt x="1288" y="225"/>
                    <a:pt x="1287" y="225"/>
                    <a:pt x="1287" y="222"/>
                  </a:cubicBezTo>
                  <a:cubicBezTo>
                    <a:pt x="1288" y="210"/>
                    <a:pt x="1287" y="198"/>
                    <a:pt x="1288" y="186"/>
                  </a:cubicBezTo>
                  <a:cubicBezTo>
                    <a:pt x="1288" y="179"/>
                    <a:pt x="1288" y="171"/>
                    <a:pt x="1290" y="164"/>
                  </a:cubicBezTo>
                  <a:cubicBezTo>
                    <a:pt x="1294" y="141"/>
                    <a:pt x="1311" y="129"/>
                    <a:pt x="1335" y="131"/>
                  </a:cubicBezTo>
                  <a:cubicBezTo>
                    <a:pt x="1343" y="131"/>
                    <a:pt x="1351" y="133"/>
                    <a:pt x="1359" y="137"/>
                  </a:cubicBezTo>
                  <a:cubicBezTo>
                    <a:pt x="1359" y="125"/>
                    <a:pt x="1359" y="113"/>
                    <a:pt x="1359" y="102"/>
                  </a:cubicBezTo>
                  <a:close/>
                  <a:moveTo>
                    <a:pt x="688" y="319"/>
                  </a:moveTo>
                  <a:cubicBezTo>
                    <a:pt x="689" y="341"/>
                    <a:pt x="693" y="363"/>
                    <a:pt x="700" y="383"/>
                  </a:cubicBezTo>
                  <a:cubicBezTo>
                    <a:pt x="717" y="428"/>
                    <a:pt x="746" y="461"/>
                    <a:pt x="791" y="479"/>
                  </a:cubicBezTo>
                  <a:cubicBezTo>
                    <a:pt x="829" y="494"/>
                    <a:pt x="869" y="495"/>
                    <a:pt x="908" y="485"/>
                  </a:cubicBezTo>
                  <a:cubicBezTo>
                    <a:pt x="937" y="478"/>
                    <a:pt x="962" y="464"/>
                    <a:pt x="983" y="442"/>
                  </a:cubicBezTo>
                  <a:cubicBezTo>
                    <a:pt x="1002" y="422"/>
                    <a:pt x="1014" y="398"/>
                    <a:pt x="1022" y="371"/>
                  </a:cubicBezTo>
                  <a:cubicBezTo>
                    <a:pt x="1030" y="344"/>
                    <a:pt x="1033" y="316"/>
                    <a:pt x="1032" y="287"/>
                  </a:cubicBezTo>
                  <a:cubicBezTo>
                    <a:pt x="1031" y="261"/>
                    <a:pt x="1026" y="236"/>
                    <a:pt x="1015" y="211"/>
                  </a:cubicBezTo>
                  <a:cubicBezTo>
                    <a:pt x="994" y="165"/>
                    <a:pt x="960" y="135"/>
                    <a:pt x="911" y="121"/>
                  </a:cubicBezTo>
                  <a:cubicBezTo>
                    <a:pt x="883" y="113"/>
                    <a:pt x="854" y="114"/>
                    <a:pt x="826" y="119"/>
                  </a:cubicBezTo>
                  <a:cubicBezTo>
                    <a:pt x="789" y="126"/>
                    <a:pt x="758" y="142"/>
                    <a:pt x="734" y="170"/>
                  </a:cubicBezTo>
                  <a:cubicBezTo>
                    <a:pt x="712" y="194"/>
                    <a:pt x="700" y="223"/>
                    <a:pt x="693" y="255"/>
                  </a:cubicBezTo>
                  <a:cubicBezTo>
                    <a:pt x="689" y="272"/>
                    <a:pt x="688" y="289"/>
                    <a:pt x="688" y="307"/>
                  </a:cubicBezTo>
                  <a:cubicBezTo>
                    <a:pt x="688" y="311"/>
                    <a:pt x="688" y="315"/>
                    <a:pt x="688" y="319"/>
                  </a:cubicBezTo>
                  <a:close/>
                  <a:moveTo>
                    <a:pt x="974" y="380"/>
                  </a:moveTo>
                  <a:cubicBezTo>
                    <a:pt x="957" y="418"/>
                    <a:pt x="928" y="443"/>
                    <a:pt x="887" y="450"/>
                  </a:cubicBezTo>
                  <a:cubicBezTo>
                    <a:pt x="854" y="456"/>
                    <a:pt x="823" y="453"/>
                    <a:pt x="794" y="435"/>
                  </a:cubicBezTo>
                  <a:cubicBezTo>
                    <a:pt x="769" y="419"/>
                    <a:pt x="752" y="396"/>
                    <a:pt x="743" y="367"/>
                  </a:cubicBezTo>
                  <a:cubicBezTo>
                    <a:pt x="727" y="319"/>
                    <a:pt x="728" y="271"/>
                    <a:pt x="750" y="224"/>
                  </a:cubicBezTo>
                  <a:cubicBezTo>
                    <a:pt x="768" y="186"/>
                    <a:pt x="798" y="162"/>
                    <a:pt x="840" y="156"/>
                  </a:cubicBezTo>
                  <a:cubicBezTo>
                    <a:pt x="873" y="150"/>
                    <a:pt x="904" y="155"/>
                    <a:pt x="932" y="174"/>
                  </a:cubicBezTo>
                  <a:cubicBezTo>
                    <a:pt x="955" y="189"/>
                    <a:pt x="968" y="211"/>
                    <a:pt x="977" y="236"/>
                  </a:cubicBezTo>
                  <a:cubicBezTo>
                    <a:pt x="983" y="254"/>
                    <a:pt x="986" y="273"/>
                    <a:pt x="987" y="292"/>
                  </a:cubicBezTo>
                  <a:cubicBezTo>
                    <a:pt x="987" y="296"/>
                    <a:pt x="987" y="300"/>
                    <a:pt x="987" y="304"/>
                  </a:cubicBezTo>
                  <a:cubicBezTo>
                    <a:pt x="987" y="330"/>
                    <a:pt x="984" y="356"/>
                    <a:pt x="974" y="380"/>
                  </a:cubicBezTo>
                  <a:close/>
                  <a:moveTo>
                    <a:pt x="1901" y="429"/>
                  </a:moveTo>
                  <a:cubicBezTo>
                    <a:pt x="1873" y="450"/>
                    <a:pt x="1842" y="459"/>
                    <a:pt x="1807" y="455"/>
                  </a:cubicBezTo>
                  <a:cubicBezTo>
                    <a:pt x="1782" y="451"/>
                    <a:pt x="1763" y="439"/>
                    <a:pt x="1751" y="417"/>
                  </a:cubicBezTo>
                  <a:cubicBezTo>
                    <a:pt x="1743" y="402"/>
                    <a:pt x="1740" y="386"/>
                    <a:pt x="1739" y="370"/>
                  </a:cubicBezTo>
                  <a:cubicBezTo>
                    <a:pt x="1739" y="366"/>
                    <a:pt x="1739" y="366"/>
                    <a:pt x="1743" y="366"/>
                  </a:cubicBezTo>
                  <a:cubicBezTo>
                    <a:pt x="1801" y="366"/>
                    <a:pt x="1860" y="366"/>
                    <a:pt x="1919" y="366"/>
                  </a:cubicBezTo>
                  <a:cubicBezTo>
                    <a:pt x="1921" y="366"/>
                    <a:pt x="1922" y="365"/>
                    <a:pt x="1922" y="363"/>
                  </a:cubicBezTo>
                  <a:cubicBezTo>
                    <a:pt x="1922" y="355"/>
                    <a:pt x="1922" y="347"/>
                    <a:pt x="1922" y="339"/>
                  </a:cubicBezTo>
                  <a:cubicBezTo>
                    <a:pt x="1922" y="322"/>
                    <a:pt x="1920" y="306"/>
                    <a:pt x="1915" y="291"/>
                  </a:cubicBezTo>
                  <a:cubicBezTo>
                    <a:pt x="1907" y="267"/>
                    <a:pt x="1894" y="246"/>
                    <a:pt x="1872" y="234"/>
                  </a:cubicBezTo>
                  <a:cubicBezTo>
                    <a:pt x="1842" y="216"/>
                    <a:pt x="1809" y="215"/>
                    <a:pt x="1777" y="226"/>
                  </a:cubicBezTo>
                  <a:cubicBezTo>
                    <a:pt x="1745" y="236"/>
                    <a:pt x="1724" y="259"/>
                    <a:pt x="1710" y="289"/>
                  </a:cubicBezTo>
                  <a:cubicBezTo>
                    <a:pt x="1699" y="311"/>
                    <a:pt x="1695" y="335"/>
                    <a:pt x="1695" y="359"/>
                  </a:cubicBezTo>
                  <a:cubicBezTo>
                    <a:pt x="1696" y="381"/>
                    <a:pt x="1698" y="403"/>
                    <a:pt x="1707" y="423"/>
                  </a:cubicBezTo>
                  <a:cubicBezTo>
                    <a:pt x="1722" y="459"/>
                    <a:pt x="1748" y="482"/>
                    <a:pt x="1787" y="489"/>
                  </a:cubicBezTo>
                  <a:cubicBezTo>
                    <a:pt x="1810" y="494"/>
                    <a:pt x="1833" y="492"/>
                    <a:pt x="1856" y="487"/>
                  </a:cubicBezTo>
                  <a:cubicBezTo>
                    <a:pt x="1873" y="484"/>
                    <a:pt x="1888" y="478"/>
                    <a:pt x="1902" y="468"/>
                  </a:cubicBezTo>
                  <a:cubicBezTo>
                    <a:pt x="1903" y="467"/>
                    <a:pt x="1904" y="467"/>
                    <a:pt x="1904" y="465"/>
                  </a:cubicBezTo>
                  <a:cubicBezTo>
                    <a:pt x="1904" y="453"/>
                    <a:pt x="1904" y="441"/>
                    <a:pt x="1904" y="428"/>
                  </a:cubicBezTo>
                  <a:cubicBezTo>
                    <a:pt x="1903" y="428"/>
                    <a:pt x="1902" y="429"/>
                    <a:pt x="1901" y="429"/>
                  </a:cubicBezTo>
                  <a:close/>
                  <a:moveTo>
                    <a:pt x="1742" y="330"/>
                  </a:moveTo>
                  <a:cubicBezTo>
                    <a:pt x="1740" y="330"/>
                    <a:pt x="1739" y="330"/>
                    <a:pt x="1740" y="327"/>
                  </a:cubicBezTo>
                  <a:cubicBezTo>
                    <a:pt x="1744" y="304"/>
                    <a:pt x="1754" y="284"/>
                    <a:pt x="1773" y="269"/>
                  </a:cubicBezTo>
                  <a:cubicBezTo>
                    <a:pt x="1793" y="253"/>
                    <a:pt x="1825" y="250"/>
                    <a:pt x="1847" y="262"/>
                  </a:cubicBezTo>
                  <a:cubicBezTo>
                    <a:pt x="1863" y="271"/>
                    <a:pt x="1871" y="285"/>
                    <a:pt x="1876" y="302"/>
                  </a:cubicBezTo>
                  <a:cubicBezTo>
                    <a:pt x="1878" y="310"/>
                    <a:pt x="1879" y="319"/>
                    <a:pt x="1879" y="327"/>
                  </a:cubicBezTo>
                  <a:cubicBezTo>
                    <a:pt x="1879" y="330"/>
                    <a:pt x="1879" y="330"/>
                    <a:pt x="1876" y="330"/>
                  </a:cubicBezTo>
                  <a:cubicBezTo>
                    <a:pt x="1854" y="330"/>
                    <a:pt x="1832" y="330"/>
                    <a:pt x="1809" y="330"/>
                  </a:cubicBezTo>
                  <a:cubicBezTo>
                    <a:pt x="1787" y="330"/>
                    <a:pt x="1765" y="330"/>
                    <a:pt x="1742" y="330"/>
                  </a:cubicBezTo>
                  <a:close/>
                  <a:moveTo>
                    <a:pt x="1667" y="234"/>
                  </a:moveTo>
                  <a:cubicBezTo>
                    <a:pt x="1667" y="233"/>
                    <a:pt x="1666" y="232"/>
                    <a:pt x="1665" y="231"/>
                  </a:cubicBezTo>
                  <a:cubicBezTo>
                    <a:pt x="1660" y="229"/>
                    <a:pt x="1655" y="227"/>
                    <a:pt x="1649" y="225"/>
                  </a:cubicBezTo>
                  <a:cubicBezTo>
                    <a:pt x="1625" y="218"/>
                    <a:pt x="1600" y="217"/>
                    <a:pt x="1576" y="222"/>
                  </a:cubicBezTo>
                  <a:cubicBezTo>
                    <a:pt x="1535" y="229"/>
                    <a:pt x="1504" y="252"/>
                    <a:pt x="1486" y="290"/>
                  </a:cubicBezTo>
                  <a:cubicBezTo>
                    <a:pt x="1469" y="325"/>
                    <a:pt x="1466" y="362"/>
                    <a:pt x="1476" y="400"/>
                  </a:cubicBezTo>
                  <a:cubicBezTo>
                    <a:pt x="1486" y="440"/>
                    <a:pt x="1510" y="469"/>
                    <a:pt x="1550" y="484"/>
                  </a:cubicBezTo>
                  <a:cubicBezTo>
                    <a:pt x="1569" y="491"/>
                    <a:pt x="1589" y="493"/>
                    <a:pt x="1609" y="491"/>
                  </a:cubicBezTo>
                  <a:cubicBezTo>
                    <a:pt x="1629" y="489"/>
                    <a:pt x="1647" y="484"/>
                    <a:pt x="1663" y="475"/>
                  </a:cubicBezTo>
                  <a:cubicBezTo>
                    <a:pt x="1665" y="474"/>
                    <a:pt x="1666" y="473"/>
                    <a:pt x="1666" y="470"/>
                  </a:cubicBezTo>
                  <a:cubicBezTo>
                    <a:pt x="1666" y="459"/>
                    <a:pt x="1666" y="448"/>
                    <a:pt x="1666" y="437"/>
                  </a:cubicBezTo>
                  <a:cubicBezTo>
                    <a:pt x="1666" y="436"/>
                    <a:pt x="1666" y="435"/>
                    <a:pt x="1665" y="434"/>
                  </a:cubicBezTo>
                  <a:cubicBezTo>
                    <a:pt x="1665" y="435"/>
                    <a:pt x="1664" y="435"/>
                    <a:pt x="1663" y="436"/>
                  </a:cubicBezTo>
                  <a:cubicBezTo>
                    <a:pt x="1642" y="450"/>
                    <a:pt x="1619" y="458"/>
                    <a:pt x="1593" y="456"/>
                  </a:cubicBezTo>
                  <a:cubicBezTo>
                    <a:pt x="1558" y="453"/>
                    <a:pt x="1534" y="435"/>
                    <a:pt x="1521" y="402"/>
                  </a:cubicBezTo>
                  <a:cubicBezTo>
                    <a:pt x="1511" y="376"/>
                    <a:pt x="1511" y="349"/>
                    <a:pt x="1518" y="323"/>
                  </a:cubicBezTo>
                  <a:cubicBezTo>
                    <a:pt x="1524" y="301"/>
                    <a:pt x="1535" y="284"/>
                    <a:pt x="1553" y="271"/>
                  </a:cubicBezTo>
                  <a:cubicBezTo>
                    <a:pt x="1576" y="254"/>
                    <a:pt x="1602" y="252"/>
                    <a:pt x="1630" y="258"/>
                  </a:cubicBezTo>
                  <a:cubicBezTo>
                    <a:pt x="1643" y="261"/>
                    <a:pt x="1655" y="267"/>
                    <a:pt x="1667" y="275"/>
                  </a:cubicBezTo>
                  <a:cubicBezTo>
                    <a:pt x="1667" y="261"/>
                    <a:pt x="1666" y="247"/>
                    <a:pt x="1667" y="234"/>
                  </a:cubicBezTo>
                  <a:close/>
                  <a:moveTo>
                    <a:pt x="1387" y="481"/>
                  </a:moveTo>
                  <a:cubicBezTo>
                    <a:pt x="1387" y="484"/>
                    <a:pt x="1387" y="485"/>
                    <a:pt x="1391" y="485"/>
                  </a:cubicBezTo>
                  <a:cubicBezTo>
                    <a:pt x="1402" y="485"/>
                    <a:pt x="1413" y="485"/>
                    <a:pt x="1425" y="485"/>
                  </a:cubicBezTo>
                  <a:cubicBezTo>
                    <a:pt x="1428" y="485"/>
                    <a:pt x="1429" y="485"/>
                    <a:pt x="1429" y="481"/>
                  </a:cubicBezTo>
                  <a:cubicBezTo>
                    <a:pt x="1428" y="449"/>
                    <a:pt x="1429" y="417"/>
                    <a:pt x="1429" y="385"/>
                  </a:cubicBezTo>
                  <a:cubicBezTo>
                    <a:pt x="1429" y="333"/>
                    <a:pt x="1429" y="281"/>
                    <a:pt x="1429" y="230"/>
                  </a:cubicBezTo>
                  <a:cubicBezTo>
                    <a:pt x="1429" y="225"/>
                    <a:pt x="1429" y="225"/>
                    <a:pt x="1424" y="225"/>
                  </a:cubicBezTo>
                  <a:cubicBezTo>
                    <a:pt x="1413" y="225"/>
                    <a:pt x="1402" y="225"/>
                    <a:pt x="1391" y="225"/>
                  </a:cubicBezTo>
                  <a:cubicBezTo>
                    <a:pt x="1388" y="225"/>
                    <a:pt x="1387" y="226"/>
                    <a:pt x="1387" y="229"/>
                  </a:cubicBezTo>
                  <a:cubicBezTo>
                    <a:pt x="1387" y="271"/>
                    <a:pt x="1387" y="313"/>
                    <a:pt x="1387" y="355"/>
                  </a:cubicBezTo>
                  <a:cubicBezTo>
                    <a:pt x="1387" y="397"/>
                    <a:pt x="1387" y="439"/>
                    <a:pt x="1387" y="481"/>
                  </a:cubicBezTo>
                  <a:close/>
                  <a:moveTo>
                    <a:pt x="1436" y="132"/>
                  </a:moveTo>
                  <a:cubicBezTo>
                    <a:pt x="1436" y="117"/>
                    <a:pt x="1424" y="105"/>
                    <a:pt x="1408" y="105"/>
                  </a:cubicBezTo>
                  <a:cubicBezTo>
                    <a:pt x="1393" y="105"/>
                    <a:pt x="1381" y="117"/>
                    <a:pt x="1381" y="133"/>
                  </a:cubicBezTo>
                  <a:cubicBezTo>
                    <a:pt x="1381" y="148"/>
                    <a:pt x="1392" y="160"/>
                    <a:pt x="1408" y="160"/>
                  </a:cubicBezTo>
                  <a:cubicBezTo>
                    <a:pt x="1424" y="160"/>
                    <a:pt x="1436" y="148"/>
                    <a:pt x="1436" y="132"/>
                  </a:cubicBezTo>
                  <a:close/>
                  <a:moveTo>
                    <a:pt x="1" y="486"/>
                  </a:moveTo>
                  <a:cubicBezTo>
                    <a:pt x="1" y="486"/>
                    <a:pt x="1" y="486"/>
                    <a:pt x="1" y="486"/>
                  </a:cubicBezTo>
                  <a:cubicBezTo>
                    <a:pt x="1" y="486"/>
                    <a:pt x="1" y="486"/>
                    <a:pt x="2" y="486"/>
                  </a:cubicBezTo>
                  <a:cubicBezTo>
                    <a:pt x="2" y="486"/>
                    <a:pt x="2" y="486"/>
                    <a:pt x="2" y="486"/>
                  </a:cubicBezTo>
                  <a:cubicBezTo>
                    <a:pt x="1" y="486"/>
                    <a:pt x="1" y="486"/>
                    <a:pt x="1" y="486"/>
                  </a:cubicBezTo>
                  <a:close/>
                </a:path>
              </a:pathLst>
            </a:custGeom>
            <a:solidFill>
              <a:schemeClr val="bg1"/>
            </a:solidFill>
            <a:ln>
              <a:noFill/>
            </a:ln>
          </p:spPr>
          <p:txBody>
            <a:bodyPr vert="horz" wrap="square" lIns="89607" tIns="44802" rIns="89607" bIns="44802" numCol="1" anchor="t" anchorCtr="0" compatLnSpc="1">
              <a:prstTxWarp prst="textNoShape">
                <a:avLst/>
              </a:prstTxWarp>
            </a:bodyPr>
            <a:lstStyle/>
            <a:p>
              <a:pPr defTabSz="913918"/>
              <a:endParaRPr lang="en-US" sz="1764">
                <a:solidFill>
                  <a:prstClr val="black"/>
                </a:solidFill>
              </a:endParaRPr>
            </a:p>
          </p:txBody>
        </p:sp>
        <p:sp>
          <p:nvSpPr>
            <p:cNvPr id="35" name="Freeform 5"/>
            <p:cNvSpPr>
              <a:spLocks noEditPoints="1"/>
            </p:cNvSpPr>
            <p:nvPr/>
          </p:nvSpPr>
          <p:spPr bwMode="auto">
            <a:xfrm>
              <a:off x="6423317" y="5669746"/>
              <a:ext cx="2453046" cy="492698"/>
            </a:xfrm>
            <a:custGeom>
              <a:avLst/>
              <a:gdLst>
                <a:gd name="T0" fmla="*/ 0 w 1687"/>
                <a:gd name="T1" fmla="*/ 302 h 337"/>
                <a:gd name="T2" fmla="*/ 59 w 1687"/>
                <a:gd name="T3" fmla="*/ 232 h 337"/>
                <a:gd name="T4" fmla="*/ 94 w 1687"/>
                <a:gd name="T5" fmla="*/ 156 h 337"/>
                <a:gd name="T6" fmla="*/ 120 w 1687"/>
                <a:gd name="T7" fmla="*/ 129 h 337"/>
                <a:gd name="T8" fmla="*/ 74 w 1687"/>
                <a:gd name="T9" fmla="*/ 175 h 337"/>
                <a:gd name="T10" fmla="*/ 64 w 1687"/>
                <a:gd name="T11" fmla="*/ 208 h 337"/>
                <a:gd name="T12" fmla="*/ 300 w 1687"/>
                <a:gd name="T13" fmla="*/ 191 h 337"/>
                <a:gd name="T14" fmla="*/ 219 w 1687"/>
                <a:gd name="T15" fmla="*/ 231 h 337"/>
                <a:gd name="T16" fmla="*/ 255 w 1687"/>
                <a:gd name="T17" fmla="*/ 286 h 337"/>
                <a:gd name="T18" fmla="*/ 318 w 1687"/>
                <a:gd name="T19" fmla="*/ 202 h 337"/>
                <a:gd name="T20" fmla="*/ 275 w 1687"/>
                <a:gd name="T21" fmla="*/ 88 h 337"/>
                <a:gd name="T22" fmla="*/ 216 w 1687"/>
                <a:gd name="T23" fmla="*/ 60 h 337"/>
                <a:gd name="T24" fmla="*/ 263 w 1687"/>
                <a:gd name="T25" fmla="*/ 103 h 337"/>
                <a:gd name="T26" fmla="*/ 1227 w 1687"/>
                <a:gd name="T27" fmla="*/ 137 h 337"/>
                <a:gd name="T28" fmla="*/ 1128 w 1687"/>
                <a:gd name="T29" fmla="*/ 232 h 337"/>
                <a:gd name="T30" fmla="*/ 1128 w 1687"/>
                <a:gd name="T31" fmla="*/ 172 h 337"/>
                <a:gd name="T32" fmla="*/ 1174 w 1687"/>
                <a:gd name="T33" fmla="*/ 92 h 337"/>
                <a:gd name="T34" fmla="*/ 602 w 1687"/>
                <a:gd name="T35" fmla="*/ 269 h 337"/>
                <a:gd name="T36" fmla="*/ 673 w 1687"/>
                <a:gd name="T37" fmla="*/ 168 h 337"/>
                <a:gd name="T38" fmla="*/ 699 w 1687"/>
                <a:gd name="T39" fmla="*/ 270 h 337"/>
                <a:gd name="T40" fmla="*/ 673 w 1687"/>
                <a:gd name="T41" fmla="*/ 126 h 337"/>
                <a:gd name="T42" fmla="*/ 602 w 1687"/>
                <a:gd name="T43" fmla="*/ 57 h 337"/>
                <a:gd name="T44" fmla="*/ 537 w 1687"/>
                <a:gd name="T45" fmla="*/ 70 h 337"/>
                <a:gd name="T46" fmla="*/ 516 w 1687"/>
                <a:gd name="T47" fmla="*/ 200 h 337"/>
                <a:gd name="T48" fmla="*/ 437 w 1687"/>
                <a:gd name="T49" fmla="*/ 234 h 337"/>
                <a:gd name="T50" fmla="*/ 532 w 1687"/>
                <a:gd name="T51" fmla="*/ 182 h 337"/>
                <a:gd name="T52" fmla="*/ 489 w 1687"/>
                <a:gd name="T53" fmla="*/ 87 h 337"/>
                <a:gd name="T54" fmla="*/ 974 w 1687"/>
                <a:gd name="T55" fmla="*/ 204 h 337"/>
                <a:gd name="T56" fmla="*/ 1064 w 1687"/>
                <a:gd name="T57" fmla="*/ 239 h 337"/>
                <a:gd name="T58" fmla="*/ 1004 w 1687"/>
                <a:gd name="T59" fmla="*/ 273 h 337"/>
                <a:gd name="T60" fmla="*/ 1045 w 1687"/>
                <a:gd name="T61" fmla="*/ 129 h 337"/>
                <a:gd name="T62" fmla="*/ 1033 w 1687"/>
                <a:gd name="T63" fmla="*/ 146 h 337"/>
                <a:gd name="T64" fmla="*/ 1366 w 1687"/>
                <a:gd name="T65" fmla="*/ 237 h 337"/>
                <a:gd name="T66" fmla="*/ 1303 w 1687"/>
                <a:gd name="T67" fmla="*/ 122 h 337"/>
                <a:gd name="T68" fmla="*/ 1351 w 1687"/>
                <a:gd name="T69" fmla="*/ 196 h 337"/>
                <a:gd name="T70" fmla="*/ 1257 w 1687"/>
                <a:gd name="T71" fmla="*/ 209 h 337"/>
                <a:gd name="T72" fmla="*/ 814 w 1687"/>
                <a:gd name="T73" fmla="*/ 178 h 337"/>
                <a:gd name="T74" fmla="*/ 736 w 1687"/>
                <a:gd name="T75" fmla="*/ 159 h 337"/>
                <a:gd name="T76" fmla="*/ 835 w 1687"/>
                <a:gd name="T77" fmla="*/ 160 h 337"/>
                <a:gd name="T78" fmla="*/ 813 w 1687"/>
                <a:gd name="T79" fmla="*/ 270 h 337"/>
                <a:gd name="T80" fmla="*/ 722 w 1687"/>
                <a:gd name="T81" fmla="*/ 229 h 337"/>
                <a:gd name="T82" fmla="*/ 813 w 1687"/>
                <a:gd name="T83" fmla="*/ 197 h 337"/>
                <a:gd name="T84" fmla="*/ 798 w 1687"/>
                <a:gd name="T85" fmla="*/ 245 h 337"/>
                <a:gd name="T86" fmla="*/ 1583 w 1687"/>
                <a:gd name="T87" fmla="*/ 164 h 337"/>
                <a:gd name="T88" fmla="*/ 1488 w 1687"/>
                <a:gd name="T89" fmla="*/ 148 h 337"/>
                <a:gd name="T90" fmla="*/ 1488 w 1687"/>
                <a:gd name="T91" fmla="*/ 269 h 337"/>
                <a:gd name="T92" fmla="*/ 1559 w 1687"/>
                <a:gd name="T93" fmla="*/ 167 h 337"/>
                <a:gd name="T94" fmla="*/ 1584 w 1687"/>
                <a:gd name="T95" fmla="*/ 270 h 337"/>
                <a:gd name="T96" fmla="*/ 1637 w 1687"/>
                <a:gd name="T97" fmla="*/ 263 h 337"/>
                <a:gd name="T98" fmla="*/ 1683 w 1687"/>
                <a:gd name="T99" fmla="*/ 251 h 337"/>
                <a:gd name="T100" fmla="*/ 1651 w 1687"/>
                <a:gd name="T101" fmla="*/ 146 h 337"/>
                <a:gd name="T102" fmla="*/ 1650 w 1687"/>
                <a:gd name="T103" fmla="*/ 83 h 337"/>
                <a:gd name="T104" fmla="*/ 1627 w 1687"/>
                <a:gd name="T105" fmla="*/ 126 h 337"/>
                <a:gd name="T106" fmla="*/ 1627 w 1687"/>
                <a:gd name="T107" fmla="*/ 148 h 337"/>
                <a:gd name="T108" fmla="*/ 895 w 1687"/>
                <a:gd name="T109" fmla="*/ 195 h 337"/>
                <a:gd name="T110" fmla="*/ 947 w 1687"/>
                <a:gd name="T111" fmla="*/ 130 h 337"/>
                <a:gd name="T112" fmla="*/ 895 w 1687"/>
                <a:gd name="T113" fmla="*/ 152 h 337"/>
                <a:gd name="T114" fmla="*/ 1403 w 1687"/>
                <a:gd name="T115" fmla="*/ 270 h 337"/>
                <a:gd name="T116" fmla="*/ 1403 w 1687"/>
                <a:gd name="T117" fmla="*/ 126 h 337"/>
                <a:gd name="T118" fmla="*/ 1399 w 1687"/>
                <a:gd name="T119" fmla="*/ 74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7" h="337">
                  <a:moveTo>
                    <a:pt x="0" y="35"/>
                  </a:moveTo>
                  <a:cubicBezTo>
                    <a:pt x="65" y="24"/>
                    <a:pt x="131" y="12"/>
                    <a:pt x="196" y="0"/>
                  </a:cubicBezTo>
                  <a:cubicBezTo>
                    <a:pt x="196" y="113"/>
                    <a:pt x="196" y="225"/>
                    <a:pt x="196" y="337"/>
                  </a:cubicBezTo>
                  <a:cubicBezTo>
                    <a:pt x="131" y="325"/>
                    <a:pt x="66" y="314"/>
                    <a:pt x="0" y="302"/>
                  </a:cubicBezTo>
                  <a:cubicBezTo>
                    <a:pt x="0" y="213"/>
                    <a:pt x="0" y="125"/>
                    <a:pt x="0" y="35"/>
                  </a:cubicBezTo>
                  <a:close/>
                  <a:moveTo>
                    <a:pt x="56" y="202"/>
                  </a:moveTo>
                  <a:cubicBezTo>
                    <a:pt x="56" y="211"/>
                    <a:pt x="56" y="220"/>
                    <a:pt x="57" y="229"/>
                  </a:cubicBezTo>
                  <a:cubicBezTo>
                    <a:pt x="57" y="230"/>
                    <a:pt x="58" y="231"/>
                    <a:pt x="59" y="232"/>
                  </a:cubicBezTo>
                  <a:cubicBezTo>
                    <a:pt x="67" y="237"/>
                    <a:pt x="77" y="239"/>
                    <a:pt x="86" y="239"/>
                  </a:cubicBezTo>
                  <a:cubicBezTo>
                    <a:pt x="103" y="240"/>
                    <a:pt x="116" y="232"/>
                    <a:pt x="122" y="218"/>
                  </a:cubicBezTo>
                  <a:cubicBezTo>
                    <a:pt x="130" y="198"/>
                    <a:pt x="124" y="178"/>
                    <a:pt x="107" y="165"/>
                  </a:cubicBezTo>
                  <a:cubicBezTo>
                    <a:pt x="103" y="162"/>
                    <a:pt x="98" y="159"/>
                    <a:pt x="94" y="156"/>
                  </a:cubicBezTo>
                  <a:cubicBezTo>
                    <a:pt x="91" y="154"/>
                    <a:pt x="87" y="151"/>
                    <a:pt x="84" y="148"/>
                  </a:cubicBezTo>
                  <a:cubicBezTo>
                    <a:pt x="80" y="144"/>
                    <a:pt x="79" y="139"/>
                    <a:pt x="80" y="134"/>
                  </a:cubicBezTo>
                  <a:cubicBezTo>
                    <a:pt x="82" y="126"/>
                    <a:pt x="89" y="121"/>
                    <a:pt x="98" y="122"/>
                  </a:cubicBezTo>
                  <a:cubicBezTo>
                    <a:pt x="106" y="123"/>
                    <a:pt x="113" y="126"/>
                    <a:pt x="120" y="129"/>
                  </a:cubicBezTo>
                  <a:cubicBezTo>
                    <a:pt x="120" y="120"/>
                    <a:pt x="120" y="111"/>
                    <a:pt x="120" y="101"/>
                  </a:cubicBezTo>
                  <a:cubicBezTo>
                    <a:pt x="115" y="100"/>
                    <a:pt x="110" y="99"/>
                    <a:pt x="105" y="98"/>
                  </a:cubicBezTo>
                  <a:cubicBezTo>
                    <a:pt x="91" y="97"/>
                    <a:pt x="77" y="99"/>
                    <a:pt x="66" y="111"/>
                  </a:cubicBezTo>
                  <a:cubicBezTo>
                    <a:pt x="50" y="129"/>
                    <a:pt x="53" y="159"/>
                    <a:pt x="74" y="175"/>
                  </a:cubicBezTo>
                  <a:cubicBezTo>
                    <a:pt x="79" y="179"/>
                    <a:pt x="85" y="182"/>
                    <a:pt x="90" y="186"/>
                  </a:cubicBezTo>
                  <a:cubicBezTo>
                    <a:pt x="93" y="189"/>
                    <a:pt x="96" y="193"/>
                    <a:pt x="98" y="197"/>
                  </a:cubicBezTo>
                  <a:cubicBezTo>
                    <a:pt x="101" y="206"/>
                    <a:pt x="96" y="214"/>
                    <a:pt x="86" y="215"/>
                  </a:cubicBezTo>
                  <a:cubicBezTo>
                    <a:pt x="78" y="216"/>
                    <a:pt x="71" y="213"/>
                    <a:pt x="64" y="208"/>
                  </a:cubicBezTo>
                  <a:cubicBezTo>
                    <a:pt x="62" y="207"/>
                    <a:pt x="60" y="204"/>
                    <a:pt x="56" y="202"/>
                  </a:cubicBezTo>
                  <a:close/>
                  <a:moveTo>
                    <a:pt x="301" y="142"/>
                  </a:moveTo>
                  <a:cubicBezTo>
                    <a:pt x="302" y="143"/>
                    <a:pt x="301" y="146"/>
                    <a:pt x="300" y="147"/>
                  </a:cubicBezTo>
                  <a:cubicBezTo>
                    <a:pt x="290" y="161"/>
                    <a:pt x="289" y="177"/>
                    <a:pt x="300" y="191"/>
                  </a:cubicBezTo>
                  <a:cubicBezTo>
                    <a:pt x="302" y="193"/>
                    <a:pt x="302" y="194"/>
                    <a:pt x="301" y="197"/>
                  </a:cubicBezTo>
                  <a:cubicBezTo>
                    <a:pt x="294" y="213"/>
                    <a:pt x="283" y="225"/>
                    <a:pt x="267" y="233"/>
                  </a:cubicBezTo>
                  <a:cubicBezTo>
                    <a:pt x="264" y="234"/>
                    <a:pt x="262" y="234"/>
                    <a:pt x="259" y="232"/>
                  </a:cubicBezTo>
                  <a:cubicBezTo>
                    <a:pt x="248" y="222"/>
                    <a:pt x="231" y="221"/>
                    <a:pt x="219" y="231"/>
                  </a:cubicBezTo>
                  <a:cubicBezTo>
                    <a:pt x="216" y="233"/>
                    <a:pt x="215" y="235"/>
                    <a:pt x="215" y="238"/>
                  </a:cubicBezTo>
                  <a:cubicBezTo>
                    <a:pt x="216" y="251"/>
                    <a:pt x="216" y="263"/>
                    <a:pt x="215" y="276"/>
                  </a:cubicBezTo>
                  <a:cubicBezTo>
                    <a:pt x="215" y="280"/>
                    <a:pt x="217" y="283"/>
                    <a:pt x="220" y="285"/>
                  </a:cubicBezTo>
                  <a:cubicBezTo>
                    <a:pt x="231" y="292"/>
                    <a:pt x="243" y="293"/>
                    <a:pt x="255" y="286"/>
                  </a:cubicBezTo>
                  <a:cubicBezTo>
                    <a:pt x="266" y="280"/>
                    <a:pt x="272" y="269"/>
                    <a:pt x="271" y="256"/>
                  </a:cubicBezTo>
                  <a:cubicBezTo>
                    <a:pt x="271" y="252"/>
                    <a:pt x="272" y="251"/>
                    <a:pt x="275" y="249"/>
                  </a:cubicBezTo>
                  <a:cubicBezTo>
                    <a:pt x="283" y="244"/>
                    <a:pt x="291" y="239"/>
                    <a:pt x="298" y="232"/>
                  </a:cubicBezTo>
                  <a:cubicBezTo>
                    <a:pt x="308" y="224"/>
                    <a:pt x="314" y="213"/>
                    <a:pt x="318" y="202"/>
                  </a:cubicBezTo>
                  <a:cubicBezTo>
                    <a:pt x="342" y="203"/>
                    <a:pt x="357" y="189"/>
                    <a:pt x="357" y="169"/>
                  </a:cubicBezTo>
                  <a:cubicBezTo>
                    <a:pt x="357" y="153"/>
                    <a:pt x="344" y="133"/>
                    <a:pt x="319" y="136"/>
                  </a:cubicBezTo>
                  <a:cubicBezTo>
                    <a:pt x="318" y="135"/>
                    <a:pt x="317" y="133"/>
                    <a:pt x="317" y="132"/>
                  </a:cubicBezTo>
                  <a:cubicBezTo>
                    <a:pt x="308" y="112"/>
                    <a:pt x="294" y="98"/>
                    <a:pt x="275" y="88"/>
                  </a:cubicBezTo>
                  <a:cubicBezTo>
                    <a:pt x="272" y="87"/>
                    <a:pt x="271" y="85"/>
                    <a:pt x="271" y="82"/>
                  </a:cubicBezTo>
                  <a:cubicBezTo>
                    <a:pt x="272" y="69"/>
                    <a:pt x="265" y="56"/>
                    <a:pt x="253" y="50"/>
                  </a:cubicBezTo>
                  <a:cubicBezTo>
                    <a:pt x="241" y="44"/>
                    <a:pt x="229" y="46"/>
                    <a:pt x="218" y="54"/>
                  </a:cubicBezTo>
                  <a:cubicBezTo>
                    <a:pt x="217" y="56"/>
                    <a:pt x="216" y="58"/>
                    <a:pt x="216" y="60"/>
                  </a:cubicBezTo>
                  <a:cubicBezTo>
                    <a:pt x="215" y="74"/>
                    <a:pt x="215" y="87"/>
                    <a:pt x="216" y="101"/>
                  </a:cubicBezTo>
                  <a:cubicBezTo>
                    <a:pt x="216" y="102"/>
                    <a:pt x="216" y="105"/>
                    <a:pt x="217" y="105"/>
                  </a:cubicBezTo>
                  <a:cubicBezTo>
                    <a:pt x="223" y="108"/>
                    <a:pt x="228" y="112"/>
                    <a:pt x="234" y="113"/>
                  </a:cubicBezTo>
                  <a:cubicBezTo>
                    <a:pt x="245" y="115"/>
                    <a:pt x="255" y="111"/>
                    <a:pt x="263" y="103"/>
                  </a:cubicBezTo>
                  <a:cubicBezTo>
                    <a:pt x="281" y="110"/>
                    <a:pt x="294" y="123"/>
                    <a:pt x="301" y="142"/>
                  </a:cubicBezTo>
                  <a:close/>
                  <a:moveTo>
                    <a:pt x="1104" y="67"/>
                  </a:moveTo>
                  <a:cubicBezTo>
                    <a:pt x="1130" y="68"/>
                    <a:pt x="1155" y="67"/>
                    <a:pt x="1179" y="70"/>
                  </a:cubicBezTo>
                  <a:cubicBezTo>
                    <a:pt x="1214" y="75"/>
                    <a:pt x="1231" y="102"/>
                    <a:pt x="1227" y="137"/>
                  </a:cubicBezTo>
                  <a:cubicBezTo>
                    <a:pt x="1224" y="168"/>
                    <a:pt x="1199" y="190"/>
                    <a:pt x="1167" y="193"/>
                  </a:cubicBezTo>
                  <a:cubicBezTo>
                    <a:pt x="1156" y="194"/>
                    <a:pt x="1145" y="193"/>
                    <a:pt x="1134" y="194"/>
                  </a:cubicBezTo>
                  <a:cubicBezTo>
                    <a:pt x="1132" y="194"/>
                    <a:pt x="1130" y="194"/>
                    <a:pt x="1128" y="194"/>
                  </a:cubicBezTo>
                  <a:cubicBezTo>
                    <a:pt x="1128" y="207"/>
                    <a:pt x="1128" y="219"/>
                    <a:pt x="1128" y="232"/>
                  </a:cubicBezTo>
                  <a:cubicBezTo>
                    <a:pt x="1128" y="244"/>
                    <a:pt x="1128" y="257"/>
                    <a:pt x="1128" y="270"/>
                  </a:cubicBezTo>
                  <a:cubicBezTo>
                    <a:pt x="1120" y="270"/>
                    <a:pt x="1112" y="270"/>
                    <a:pt x="1104" y="270"/>
                  </a:cubicBezTo>
                  <a:cubicBezTo>
                    <a:pt x="1104" y="203"/>
                    <a:pt x="1104" y="136"/>
                    <a:pt x="1104" y="67"/>
                  </a:cubicBezTo>
                  <a:close/>
                  <a:moveTo>
                    <a:pt x="1128" y="172"/>
                  </a:moveTo>
                  <a:cubicBezTo>
                    <a:pt x="1136" y="172"/>
                    <a:pt x="1144" y="172"/>
                    <a:pt x="1152" y="172"/>
                  </a:cubicBezTo>
                  <a:cubicBezTo>
                    <a:pt x="1156" y="172"/>
                    <a:pt x="1160" y="172"/>
                    <a:pt x="1164" y="171"/>
                  </a:cubicBezTo>
                  <a:cubicBezTo>
                    <a:pt x="1187" y="168"/>
                    <a:pt x="1200" y="157"/>
                    <a:pt x="1202" y="136"/>
                  </a:cubicBezTo>
                  <a:cubicBezTo>
                    <a:pt x="1205" y="114"/>
                    <a:pt x="1197" y="96"/>
                    <a:pt x="1174" y="92"/>
                  </a:cubicBezTo>
                  <a:cubicBezTo>
                    <a:pt x="1159" y="89"/>
                    <a:pt x="1144" y="90"/>
                    <a:pt x="1128" y="89"/>
                  </a:cubicBezTo>
                  <a:cubicBezTo>
                    <a:pt x="1128" y="117"/>
                    <a:pt x="1128" y="144"/>
                    <a:pt x="1128" y="172"/>
                  </a:cubicBezTo>
                  <a:close/>
                  <a:moveTo>
                    <a:pt x="579" y="269"/>
                  </a:moveTo>
                  <a:cubicBezTo>
                    <a:pt x="587" y="269"/>
                    <a:pt x="594" y="269"/>
                    <a:pt x="602" y="269"/>
                  </a:cubicBezTo>
                  <a:cubicBezTo>
                    <a:pt x="602" y="267"/>
                    <a:pt x="602" y="265"/>
                    <a:pt x="602" y="263"/>
                  </a:cubicBezTo>
                  <a:cubicBezTo>
                    <a:pt x="602" y="238"/>
                    <a:pt x="602" y="213"/>
                    <a:pt x="602" y="187"/>
                  </a:cubicBezTo>
                  <a:cubicBezTo>
                    <a:pt x="603" y="170"/>
                    <a:pt x="609" y="155"/>
                    <a:pt x="625" y="146"/>
                  </a:cubicBezTo>
                  <a:cubicBezTo>
                    <a:pt x="646" y="135"/>
                    <a:pt x="668" y="145"/>
                    <a:pt x="673" y="168"/>
                  </a:cubicBezTo>
                  <a:cubicBezTo>
                    <a:pt x="674" y="173"/>
                    <a:pt x="675" y="178"/>
                    <a:pt x="675" y="183"/>
                  </a:cubicBezTo>
                  <a:cubicBezTo>
                    <a:pt x="675" y="210"/>
                    <a:pt x="675" y="237"/>
                    <a:pt x="676" y="264"/>
                  </a:cubicBezTo>
                  <a:cubicBezTo>
                    <a:pt x="676" y="266"/>
                    <a:pt x="676" y="268"/>
                    <a:pt x="676" y="270"/>
                  </a:cubicBezTo>
                  <a:cubicBezTo>
                    <a:pt x="684" y="270"/>
                    <a:pt x="691" y="270"/>
                    <a:pt x="699" y="270"/>
                  </a:cubicBezTo>
                  <a:cubicBezTo>
                    <a:pt x="699" y="268"/>
                    <a:pt x="699" y="267"/>
                    <a:pt x="699" y="266"/>
                  </a:cubicBezTo>
                  <a:cubicBezTo>
                    <a:pt x="699" y="238"/>
                    <a:pt x="699" y="209"/>
                    <a:pt x="699" y="181"/>
                  </a:cubicBezTo>
                  <a:cubicBezTo>
                    <a:pt x="699" y="174"/>
                    <a:pt x="698" y="167"/>
                    <a:pt x="697" y="160"/>
                  </a:cubicBezTo>
                  <a:cubicBezTo>
                    <a:pt x="694" y="145"/>
                    <a:pt x="687" y="133"/>
                    <a:pt x="673" y="126"/>
                  </a:cubicBezTo>
                  <a:cubicBezTo>
                    <a:pt x="649" y="116"/>
                    <a:pt x="621" y="124"/>
                    <a:pt x="606" y="145"/>
                  </a:cubicBezTo>
                  <a:cubicBezTo>
                    <a:pt x="605" y="146"/>
                    <a:pt x="604" y="147"/>
                    <a:pt x="603" y="148"/>
                  </a:cubicBezTo>
                  <a:cubicBezTo>
                    <a:pt x="603" y="148"/>
                    <a:pt x="603" y="148"/>
                    <a:pt x="602" y="148"/>
                  </a:cubicBezTo>
                  <a:cubicBezTo>
                    <a:pt x="602" y="117"/>
                    <a:pt x="602" y="87"/>
                    <a:pt x="602" y="57"/>
                  </a:cubicBezTo>
                  <a:cubicBezTo>
                    <a:pt x="594" y="57"/>
                    <a:pt x="587" y="57"/>
                    <a:pt x="579" y="57"/>
                  </a:cubicBezTo>
                  <a:cubicBezTo>
                    <a:pt x="579" y="128"/>
                    <a:pt x="579" y="199"/>
                    <a:pt x="579" y="269"/>
                  </a:cubicBezTo>
                  <a:close/>
                  <a:moveTo>
                    <a:pt x="541" y="76"/>
                  </a:moveTo>
                  <a:cubicBezTo>
                    <a:pt x="542" y="73"/>
                    <a:pt x="540" y="71"/>
                    <a:pt x="537" y="70"/>
                  </a:cubicBezTo>
                  <a:cubicBezTo>
                    <a:pt x="514" y="63"/>
                    <a:pt x="490" y="61"/>
                    <a:pt x="468" y="72"/>
                  </a:cubicBezTo>
                  <a:cubicBezTo>
                    <a:pt x="429" y="90"/>
                    <a:pt x="430" y="137"/>
                    <a:pt x="454" y="156"/>
                  </a:cubicBezTo>
                  <a:cubicBezTo>
                    <a:pt x="464" y="164"/>
                    <a:pt x="475" y="171"/>
                    <a:pt x="486" y="178"/>
                  </a:cubicBezTo>
                  <a:cubicBezTo>
                    <a:pt x="496" y="185"/>
                    <a:pt x="507" y="192"/>
                    <a:pt x="516" y="200"/>
                  </a:cubicBezTo>
                  <a:cubicBezTo>
                    <a:pt x="525" y="208"/>
                    <a:pt x="527" y="220"/>
                    <a:pt x="523" y="232"/>
                  </a:cubicBezTo>
                  <a:cubicBezTo>
                    <a:pt x="520" y="243"/>
                    <a:pt x="511" y="248"/>
                    <a:pt x="501" y="250"/>
                  </a:cubicBezTo>
                  <a:cubicBezTo>
                    <a:pt x="490" y="253"/>
                    <a:pt x="480" y="252"/>
                    <a:pt x="470" y="250"/>
                  </a:cubicBezTo>
                  <a:cubicBezTo>
                    <a:pt x="458" y="247"/>
                    <a:pt x="447" y="242"/>
                    <a:pt x="437" y="234"/>
                  </a:cubicBezTo>
                  <a:cubicBezTo>
                    <a:pt x="437" y="242"/>
                    <a:pt x="437" y="250"/>
                    <a:pt x="437" y="258"/>
                  </a:cubicBezTo>
                  <a:cubicBezTo>
                    <a:pt x="437" y="261"/>
                    <a:pt x="438" y="263"/>
                    <a:pt x="441" y="264"/>
                  </a:cubicBezTo>
                  <a:cubicBezTo>
                    <a:pt x="465" y="274"/>
                    <a:pt x="489" y="277"/>
                    <a:pt x="514" y="269"/>
                  </a:cubicBezTo>
                  <a:cubicBezTo>
                    <a:pt x="556" y="255"/>
                    <a:pt x="560" y="204"/>
                    <a:pt x="532" y="182"/>
                  </a:cubicBezTo>
                  <a:cubicBezTo>
                    <a:pt x="522" y="174"/>
                    <a:pt x="511" y="167"/>
                    <a:pt x="500" y="159"/>
                  </a:cubicBezTo>
                  <a:cubicBezTo>
                    <a:pt x="491" y="153"/>
                    <a:pt x="482" y="148"/>
                    <a:pt x="473" y="142"/>
                  </a:cubicBezTo>
                  <a:cubicBezTo>
                    <a:pt x="468" y="138"/>
                    <a:pt x="465" y="133"/>
                    <a:pt x="464" y="127"/>
                  </a:cubicBezTo>
                  <a:cubicBezTo>
                    <a:pt x="459" y="107"/>
                    <a:pt x="469" y="91"/>
                    <a:pt x="489" y="87"/>
                  </a:cubicBezTo>
                  <a:cubicBezTo>
                    <a:pt x="508" y="84"/>
                    <a:pt x="525" y="87"/>
                    <a:pt x="541" y="98"/>
                  </a:cubicBezTo>
                  <a:cubicBezTo>
                    <a:pt x="541" y="90"/>
                    <a:pt x="541" y="83"/>
                    <a:pt x="541" y="76"/>
                  </a:cubicBezTo>
                  <a:close/>
                  <a:moveTo>
                    <a:pt x="1076" y="204"/>
                  </a:moveTo>
                  <a:cubicBezTo>
                    <a:pt x="1041" y="204"/>
                    <a:pt x="1007" y="204"/>
                    <a:pt x="974" y="204"/>
                  </a:cubicBezTo>
                  <a:cubicBezTo>
                    <a:pt x="974" y="220"/>
                    <a:pt x="978" y="234"/>
                    <a:pt x="991" y="245"/>
                  </a:cubicBezTo>
                  <a:cubicBezTo>
                    <a:pt x="1003" y="254"/>
                    <a:pt x="1016" y="255"/>
                    <a:pt x="1030" y="253"/>
                  </a:cubicBezTo>
                  <a:cubicBezTo>
                    <a:pt x="1042" y="251"/>
                    <a:pt x="1053" y="247"/>
                    <a:pt x="1062" y="240"/>
                  </a:cubicBezTo>
                  <a:cubicBezTo>
                    <a:pt x="1063" y="239"/>
                    <a:pt x="1063" y="239"/>
                    <a:pt x="1064" y="239"/>
                  </a:cubicBezTo>
                  <a:cubicBezTo>
                    <a:pt x="1064" y="239"/>
                    <a:pt x="1064" y="239"/>
                    <a:pt x="1065" y="239"/>
                  </a:cubicBezTo>
                  <a:cubicBezTo>
                    <a:pt x="1065" y="245"/>
                    <a:pt x="1066" y="251"/>
                    <a:pt x="1065" y="258"/>
                  </a:cubicBezTo>
                  <a:cubicBezTo>
                    <a:pt x="1065" y="259"/>
                    <a:pt x="1063" y="261"/>
                    <a:pt x="1062" y="262"/>
                  </a:cubicBezTo>
                  <a:cubicBezTo>
                    <a:pt x="1044" y="273"/>
                    <a:pt x="1024" y="275"/>
                    <a:pt x="1004" y="273"/>
                  </a:cubicBezTo>
                  <a:cubicBezTo>
                    <a:pt x="984" y="270"/>
                    <a:pt x="968" y="260"/>
                    <a:pt x="959" y="242"/>
                  </a:cubicBezTo>
                  <a:cubicBezTo>
                    <a:pt x="955" y="234"/>
                    <a:pt x="952" y="225"/>
                    <a:pt x="951" y="216"/>
                  </a:cubicBezTo>
                  <a:cubicBezTo>
                    <a:pt x="947" y="193"/>
                    <a:pt x="950" y="170"/>
                    <a:pt x="964" y="150"/>
                  </a:cubicBezTo>
                  <a:cubicBezTo>
                    <a:pt x="985" y="118"/>
                    <a:pt x="1023" y="117"/>
                    <a:pt x="1045" y="129"/>
                  </a:cubicBezTo>
                  <a:cubicBezTo>
                    <a:pt x="1063" y="138"/>
                    <a:pt x="1071" y="155"/>
                    <a:pt x="1074" y="174"/>
                  </a:cubicBezTo>
                  <a:cubicBezTo>
                    <a:pt x="1075" y="183"/>
                    <a:pt x="1075" y="193"/>
                    <a:pt x="1076" y="204"/>
                  </a:cubicBezTo>
                  <a:close/>
                  <a:moveTo>
                    <a:pt x="1051" y="184"/>
                  </a:moveTo>
                  <a:cubicBezTo>
                    <a:pt x="1052" y="168"/>
                    <a:pt x="1045" y="152"/>
                    <a:pt x="1033" y="146"/>
                  </a:cubicBezTo>
                  <a:cubicBezTo>
                    <a:pt x="1002" y="132"/>
                    <a:pt x="976" y="158"/>
                    <a:pt x="975" y="184"/>
                  </a:cubicBezTo>
                  <a:cubicBezTo>
                    <a:pt x="1000" y="184"/>
                    <a:pt x="1025" y="184"/>
                    <a:pt x="1051" y="184"/>
                  </a:cubicBezTo>
                  <a:close/>
                  <a:moveTo>
                    <a:pt x="1375" y="197"/>
                  </a:moveTo>
                  <a:cubicBezTo>
                    <a:pt x="1375" y="211"/>
                    <a:pt x="1373" y="225"/>
                    <a:pt x="1366" y="237"/>
                  </a:cubicBezTo>
                  <a:cubicBezTo>
                    <a:pt x="1352" y="264"/>
                    <a:pt x="1329" y="274"/>
                    <a:pt x="1300" y="273"/>
                  </a:cubicBezTo>
                  <a:cubicBezTo>
                    <a:pt x="1261" y="272"/>
                    <a:pt x="1235" y="245"/>
                    <a:pt x="1233" y="205"/>
                  </a:cubicBezTo>
                  <a:cubicBezTo>
                    <a:pt x="1233" y="192"/>
                    <a:pt x="1234" y="179"/>
                    <a:pt x="1238" y="167"/>
                  </a:cubicBezTo>
                  <a:cubicBezTo>
                    <a:pt x="1248" y="139"/>
                    <a:pt x="1271" y="123"/>
                    <a:pt x="1303" y="122"/>
                  </a:cubicBezTo>
                  <a:cubicBezTo>
                    <a:pt x="1320" y="122"/>
                    <a:pt x="1336" y="125"/>
                    <a:pt x="1350" y="136"/>
                  </a:cubicBezTo>
                  <a:cubicBezTo>
                    <a:pt x="1366" y="149"/>
                    <a:pt x="1373" y="167"/>
                    <a:pt x="1375" y="188"/>
                  </a:cubicBezTo>
                  <a:cubicBezTo>
                    <a:pt x="1375" y="191"/>
                    <a:pt x="1375" y="194"/>
                    <a:pt x="1375" y="197"/>
                  </a:cubicBezTo>
                  <a:close/>
                  <a:moveTo>
                    <a:pt x="1351" y="196"/>
                  </a:moveTo>
                  <a:cubicBezTo>
                    <a:pt x="1351" y="193"/>
                    <a:pt x="1351" y="187"/>
                    <a:pt x="1350" y="181"/>
                  </a:cubicBezTo>
                  <a:cubicBezTo>
                    <a:pt x="1346" y="158"/>
                    <a:pt x="1331" y="143"/>
                    <a:pt x="1308" y="142"/>
                  </a:cubicBezTo>
                  <a:cubicBezTo>
                    <a:pt x="1284" y="141"/>
                    <a:pt x="1266" y="154"/>
                    <a:pt x="1259" y="177"/>
                  </a:cubicBezTo>
                  <a:cubicBezTo>
                    <a:pt x="1257" y="187"/>
                    <a:pt x="1256" y="198"/>
                    <a:pt x="1257" y="209"/>
                  </a:cubicBezTo>
                  <a:cubicBezTo>
                    <a:pt x="1260" y="239"/>
                    <a:pt x="1281" y="256"/>
                    <a:pt x="1311" y="253"/>
                  </a:cubicBezTo>
                  <a:cubicBezTo>
                    <a:pt x="1327" y="252"/>
                    <a:pt x="1338" y="244"/>
                    <a:pt x="1345" y="230"/>
                  </a:cubicBezTo>
                  <a:cubicBezTo>
                    <a:pt x="1350" y="220"/>
                    <a:pt x="1351" y="209"/>
                    <a:pt x="1351" y="196"/>
                  </a:cubicBezTo>
                  <a:close/>
                  <a:moveTo>
                    <a:pt x="814" y="178"/>
                  </a:moveTo>
                  <a:cubicBezTo>
                    <a:pt x="812" y="170"/>
                    <a:pt x="811" y="163"/>
                    <a:pt x="808" y="156"/>
                  </a:cubicBezTo>
                  <a:cubicBezTo>
                    <a:pt x="804" y="145"/>
                    <a:pt x="793" y="141"/>
                    <a:pt x="778" y="142"/>
                  </a:cubicBezTo>
                  <a:cubicBezTo>
                    <a:pt x="764" y="144"/>
                    <a:pt x="751" y="149"/>
                    <a:pt x="740" y="157"/>
                  </a:cubicBezTo>
                  <a:cubicBezTo>
                    <a:pt x="739" y="158"/>
                    <a:pt x="738" y="158"/>
                    <a:pt x="736" y="159"/>
                  </a:cubicBezTo>
                  <a:cubicBezTo>
                    <a:pt x="736" y="152"/>
                    <a:pt x="736" y="144"/>
                    <a:pt x="737" y="137"/>
                  </a:cubicBezTo>
                  <a:cubicBezTo>
                    <a:pt x="737" y="136"/>
                    <a:pt x="738" y="135"/>
                    <a:pt x="739" y="134"/>
                  </a:cubicBezTo>
                  <a:cubicBezTo>
                    <a:pt x="759" y="124"/>
                    <a:pt x="780" y="119"/>
                    <a:pt x="803" y="124"/>
                  </a:cubicBezTo>
                  <a:cubicBezTo>
                    <a:pt x="822" y="128"/>
                    <a:pt x="832" y="141"/>
                    <a:pt x="835" y="160"/>
                  </a:cubicBezTo>
                  <a:cubicBezTo>
                    <a:pt x="836" y="164"/>
                    <a:pt x="836" y="169"/>
                    <a:pt x="836" y="173"/>
                  </a:cubicBezTo>
                  <a:cubicBezTo>
                    <a:pt x="836" y="204"/>
                    <a:pt x="836" y="235"/>
                    <a:pt x="836" y="266"/>
                  </a:cubicBezTo>
                  <a:cubicBezTo>
                    <a:pt x="836" y="267"/>
                    <a:pt x="836" y="268"/>
                    <a:pt x="836" y="270"/>
                  </a:cubicBezTo>
                  <a:cubicBezTo>
                    <a:pt x="828" y="270"/>
                    <a:pt x="821" y="270"/>
                    <a:pt x="813" y="270"/>
                  </a:cubicBezTo>
                  <a:cubicBezTo>
                    <a:pt x="813" y="263"/>
                    <a:pt x="813" y="256"/>
                    <a:pt x="813" y="247"/>
                  </a:cubicBezTo>
                  <a:cubicBezTo>
                    <a:pt x="811" y="250"/>
                    <a:pt x="810" y="252"/>
                    <a:pt x="808" y="254"/>
                  </a:cubicBezTo>
                  <a:cubicBezTo>
                    <a:pt x="793" y="274"/>
                    <a:pt x="762" y="280"/>
                    <a:pt x="741" y="267"/>
                  </a:cubicBezTo>
                  <a:cubicBezTo>
                    <a:pt x="727" y="258"/>
                    <a:pt x="722" y="245"/>
                    <a:pt x="722" y="229"/>
                  </a:cubicBezTo>
                  <a:cubicBezTo>
                    <a:pt x="723" y="212"/>
                    <a:pt x="731" y="199"/>
                    <a:pt x="747" y="191"/>
                  </a:cubicBezTo>
                  <a:cubicBezTo>
                    <a:pt x="759" y="185"/>
                    <a:pt x="772" y="184"/>
                    <a:pt x="785" y="182"/>
                  </a:cubicBezTo>
                  <a:cubicBezTo>
                    <a:pt x="794" y="181"/>
                    <a:pt x="804" y="180"/>
                    <a:pt x="814" y="178"/>
                  </a:cubicBezTo>
                  <a:close/>
                  <a:moveTo>
                    <a:pt x="813" y="197"/>
                  </a:moveTo>
                  <a:cubicBezTo>
                    <a:pt x="807" y="198"/>
                    <a:pt x="801" y="199"/>
                    <a:pt x="796" y="200"/>
                  </a:cubicBezTo>
                  <a:cubicBezTo>
                    <a:pt x="784" y="202"/>
                    <a:pt x="771" y="204"/>
                    <a:pt x="760" y="207"/>
                  </a:cubicBezTo>
                  <a:cubicBezTo>
                    <a:pt x="743" y="212"/>
                    <a:pt x="743" y="239"/>
                    <a:pt x="755" y="248"/>
                  </a:cubicBezTo>
                  <a:cubicBezTo>
                    <a:pt x="766" y="256"/>
                    <a:pt x="786" y="255"/>
                    <a:pt x="798" y="245"/>
                  </a:cubicBezTo>
                  <a:cubicBezTo>
                    <a:pt x="813" y="233"/>
                    <a:pt x="814" y="216"/>
                    <a:pt x="813" y="197"/>
                  </a:cubicBezTo>
                  <a:close/>
                  <a:moveTo>
                    <a:pt x="1584" y="265"/>
                  </a:moveTo>
                  <a:cubicBezTo>
                    <a:pt x="1584" y="237"/>
                    <a:pt x="1584" y="209"/>
                    <a:pt x="1584" y="181"/>
                  </a:cubicBezTo>
                  <a:cubicBezTo>
                    <a:pt x="1584" y="175"/>
                    <a:pt x="1584" y="169"/>
                    <a:pt x="1583" y="164"/>
                  </a:cubicBezTo>
                  <a:cubicBezTo>
                    <a:pt x="1580" y="147"/>
                    <a:pt x="1573" y="133"/>
                    <a:pt x="1556" y="126"/>
                  </a:cubicBezTo>
                  <a:cubicBezTo>
                    <a:pt x="1538" y="119"/>
                    <a:pt x="1508" y="120"/>
                    <a:pt x="1491" y="145"/>
                  </a:cubicBezTo>
                  <a:cubicBezTo>
                    <a:pt x="1490" y="146"/>
                    <a:pt x="1490" y="147"/>
                    <a:pt x="1489" y="149"/>
                  </a:cubicBezTo>
                  <a:cubicBezTo>
                    <a:pt x="1488" y="148"/>
                    <a:pt x="1488" y="148"/>
                    <a:pt x="1488" y="148"/>
                  </a:cubicBezTo>
                  <a:cubicBezTo>
                    <a:pt x="1488" y="141"/>
                    <a:pt x="1488" y="133"/>
                    <a:pt x="1488" y="126"/>
                  </a:cubicBezTo>
                  <a:cubicBezTo>
                    <a:pt x="1480" y="126"/>
                    <a:pt x="1472" y="126"/>
                    <a:pt x="1465" y="126"/>
                  </a:cubicBezTo>
                  <a:cubicBezTo>
                    <a:pt x="1465" y="174"/>
                    <a:pt x="1465" y="222"/>
                    <a:pt x="1465" y="269"/>
                  </a:cubicBezTo>
                  <a:cubicBezTo>
                    <a:pt x="1473" y="269"/>
                    <a:pt x="1480" y="269"/>
                    <a:pt x="1488" y="269"/>
                  </a:cubicBezTo>
                  <a:cubicBezTo>
                    <a:pt x="1488" y="267"/>
                    <a:pt x="1488" y="266"/>
                    <a:pt x="1488" y="264"/>
                  </a:cubicBezTo>
                  <a:cubicBezTo>
                    <a:pt x="1488" y="238"/>
                    <a:pt x="1488" y="212"/>
                    <a:pt x="1488" y="186"/>
                  </a:cubicBezTo>
                  <a:cubicBezTo>
                    <a:pt x="1488" y="169"/>
                    <a:pt x="1495" y="155"/>
                    <a:pt x="1510" y="146"/>
                  </a:cubicBezTo>
                  <a:cubicBezTo>
                    <a:pt x="1531" y="135"/>
                    <a:pt x="1553" y="145"/>
                    <a:pt x="1559" y="167"/>
                  </a:cubicBezTo>
                  <a:cubicBezTo>
                    <a:pt x="1560" y="172"/>
                    <a:pt x="1561" y="177"/>
                    <a:pt x="1561" y="182"/>
                  </a:cubicBezTo>
                  <a:cubicBezTo>
                    <a:pt x="1561" y="209"/>
                    <a:pt x="1561" y="237"/>
                    <a:pt x="1561" y="264"/>
                  </a:cubicBezTo>
                  <a:cubicBezTo>
                    <a:pt x="1561" y="266"/>
                    <a:pt x="1561" y="268"/>
                    <a:pt x="1561" y="270"/>
                  </a:cubicBezTo>
                  <a:cubicBezTo>
                    <a:pt x="1569" y="270"/>
                    <a:pt x="1577" y="270"/>
                    <a:pt x="1584" y="270"/>
                  </a:cubicBezTo>
                  <a:cubicBezTo>
                    <a:pt x="1584" y="268"/>
                    <a:pt x="1584" y="267"/>
                    <a:pt x="1584" y="265"/>
                  </a:cubicBezTo>
                  <a:close/>
                  <a:moveTo>
                    <a:pt x="1627" y="148"/>
                  </a:moveTo>
                  <a:cubicBezTo>
                    <a:pt x="1627" y="177"/>
                    <a:pt x="1627" y="205"/>
                    <a:pt x="1627" y="233"/>
                  </a:cubicBezTo>
                  <a:cubicBezTo>
                    <a:pt x="1627" y="244"/>
                    <a:pt x="1630" y="254"/>
                    <a:pt x="1637" y="263"/>
                  </a:cubicBezTo>
                  <a:cubicBezTo>
                    <a:pt x="1648" y="276"/>
                    <a:pt x="1673" y="275"/>
                    <a:pt x="1685" y="270"/>
                  </a:cubicBezTo>
                  <a:cubicBezTo>
                    <a:pt x="1686" y="269"/>
                    <a:pt x="1687" y="268"/>
                    <a:pt x="1687" y="267"/>
                  </a:cubicBezTo>
                  <a:cubicBezTo>
                    <a:pt x="1687" y="261"/>
                    <a:pt x="1687" y="255"/>
                    <a:pt x="1687" y="249"/>
                  </a:cubicBezTo>
                  <a:cubicBezTo>
                    <a:pt x="1685" y="250"/>
                    <a:pt x="1684" y="250"/>
                    <a:pt x="1683" y="251"/>
                  </a:cubicBezTo>
                  <a:cubicBezTo>
                    <a:pt x="1666" y="259"/>
                    <a:pt x="1653" y="251"/>
                    <a:pt x="1651" y="232"/>
                  </a:cubicBezTo>
                  <a:cubicBezTo>
                    <a:pt x="1651" y="231"/>
                    <a:pt x="1651" y="229"/>
                    <a:pt x="1651" y="228"/>
                  </a:cubicBezTo>
                  <a:cubicBezTo>
                    <a:pt x="1651" y="202"/>
                    <a:pt x="1651" y="177"/>
                    <a:pt x="1651" y="151"/>
                  </a:cubicBezTo>
                  <a:cubicBezTo>
                    <a:pt x="1651" y="150"/>
                    <a:pt x="1651" y="148"/>
                    <a:pt x="1651" y="146"/>
                  </a:cubicBezTo>
                  <a:cubicBezTo>
                    <a:pt x="1663" y="146"/>
                    <a:pt x="1675" y="146"/>
                    <a:pt x="1687" y="146"/>
                  </a:cubicBezTo>
                  <a:cubicBezTo>
                    <a:pt x="1687" y="139"/>
                    <a:pt x="1687" y="132"/>
                    <a:pt x="1687" y="126"/>
                  </a:cubicBezTo>
                  <a:cubicBezTo>
                    <a:pt x="1674" y="126"/>
                    <a:pt x="1663" y="126"/>
                    <a:pt x="1650" y="126"/>
                  </a:cubicBezTo>
                  <a:cubicBezTo>
                    <a:pt x="1650" y="111"/>
                    <a:pt x="1650" y="97"/>
                    <a:pt x="1650" y="83"/>
                  </a:cubicBezTo>
                  <a:cubicBezTo>
                    <a:pt x="1643" y="85"/>
                    <a:pt x="1636" y="87"/>
                    <a:pt x="1630" y="90"/>
                  </a:cubicBezTo>
                  <a:cubicBezTo>
                    <a:pt x="1629" y="90"/>
                    <a:pt x="1627" y="93"/>
                    <a:pt x="1627" y="94"/>
                  </a:cubicBezTo>
                  <a:cubicBezTo>
                    <a:pt x="1627" y="101"/>
                    <a:pt x="1627" y="108"/>
                    <a:pt x="1627" y="116"/>
                  </a:cubicBezTo>
                  <a:cubicBezTo>
                    <a:pt x="1627" y="119"/>
                    <a:pt x="1627" y="122"/>
                    <a:pt x="1627" y="126"/>
                  </a:cubicBezTo>
                  <a:cubicBezTo>
                    <a:pt x="1619" y="126"/>
                    <a:pt x="1611" y="126"/>
                    <a:pt x="1603" y="126"/>
                  </a:cubicBezTo>
                  <a:cubicBezTo>
                    <a:pt x="1603" y="133"/>
                    <a:pt x="1603" y="139"/>
                    <a:pt x="1603" y="146"/>
                  </a:cubicBezTo>
                  <a:cubicBezTo>
                    <a:pt x="1611" y="146"/>
                    <a:pt x="1619" y="146"/>
                    <a:pt x="1627" y="146"/>
                  </a:cubicBezTo>
                  <a:cubicBezTo>
                    <a:pt x="1627" y="147"/>
                    <a:pt x="1627" y="148"/>
                    <a:pt x="1627" y="148"/>
                  </a:cubicBezTo>
                  <a:close/>
                  <a:moveTo>
                    <a:pt x="872" y="269"/>
                  </a:moveTo>
                  <a:cubicBezTo>
                    <a:pt x="880" y="269"/>
                    <a:pt x="887" y="269"/>
                    <a:pt x="895" y="269"/>
                  </a:cubicBezTo>
                  <a:cubicBezTo>
                    <a:pt x="895" y="267"/>
                    <a:pt x="895" y="265"/>
                    <a:pt x="895" y="263"/>
                  </a:cubicBezTo>
                  <a:cubicBezTo>
                    <a:pt x="895" y="241"/>
                    <a:pt x="895" y="218"/>
                    <a:pt x="895" y="195"/>
                  </a:cubicBezTo>
                  <a:cubicBezTo>
                    <a:pt x="895" y="185"/>
                    <a:pt x="897" y="175"/>
                    <a:pt x="901" y="165"/>
                  </a:cubicBezTo>
                  <a:cubicBezTo>
                    <a:pt x="908" y="150"/>
                    <a:pt x="919" y="143"/>
                    <a:pt x="935" y="145"/>
                  </a:cubicBezTo>
                  <a:cubicBezTo>
                    <a:pt x="939" y="146"/>
                    <a:pt x="943" y="147"/>
                    <a:pt x="947" y="148"/>
                  </a:cubicBezTo>
                  <a:cubicBezTo>
                    <a:pt x="947" y="142"/>
                    <a:pt x="947" y="136"/>
                    <a:pt x="947" y="130"/>
                  </a:cubicBezTo>
                  <a:cubicBezTo>
                    <a:pt x="948" y="126"/>
                    <a:pt x="946" y="124"/>
                    <a:pt x="942" y="124"/>
                  </a:cubicBezTo>
                  <a:cubicBezTo>
                    <a:pt x="925" y="121"/>
                    <a:pt x="911" y="127"/>
                    <a:pt x="901" y="143"/>
                  </a:cubicBezTo>
                  <a:cubicBezTo>
                    <a:pt x="899" y="146"/>
                    <a:pt x="898" y="149"/>
                    <a:pt x="896" y="153"/>
                  </a:cubicBezTo>
                  <a:cubicBezTo>
                    <a:pt x="896" y="153"/>
                    <a:pt x="895" y="152"/>
                    <a:pt x="895" y="152"/>
                  </a:cubicBezTo>
                  <a:cubicBezTo>
                    <a:pt x="895" y="144"/>
                    <a:pt x="895" y="135"/>
                    <a:pt x="895" y="126"/>
                  </a:cubicBezTo>
                  <a:cubicBezTo>
                    <a:pt x="887" y="126"/>
                    <a:pt x="880" y="126"/>
                    <a:pt x="872" y="126"/>
                  </a:cubicBezTo>
                  <a:cubicBezTo>
                    <a:pt x="872" y="174"/>
                    <a:pt x="872" y="222"/>
                    <a:pt x="872" y="269"/>
                  </a:cubicBezTo>
                  <a:close/>
                  <a:moveTo>
                    <a:pt x="1403" y="270"/>
                  </a:moveTo>
                  <a:cubicBezTo>
                    <a:pt x="1411" y="270"/>
                    <a:pt x="1418" y="270"/>
                    <a:pt x="1426" y="270"/>
                  </a:cubicBezTo>
                  <a:cubicBezTo>
                    <a:pt x="1426" y="221"/>
                    <a:pt x="1426" y="174"/>
                    <a:pt x="1426" y="126"/>
                  </a:cubicBezTo>
                  <a:cubicBezTo>
                    <a:pt x="1424" y="126"/>
                    <a:pt x="1423" y="126"/>
                    <a:pt x="1421" y="126"/>
                  </a:cubicBezTo>
                  <a:cubicBezTo>
                    <a:pt x="1415" y="126"/>
                    <a:pt x="1409" y="126"/>
                    <a:pt x="1403" y="126"/>
                  </a:cubicBezTo>
                  <a:cubicBezTo>
                    <a:pt x="1403" y="174"/>
                    <a:pt x="1403" y="222"/>
                    <a:pt x="1403" y="270"/>
                  </a:cubicBezTo>
                  <a:close/>
                  <a:moveTo>
                    <a:pt x="1430" y="75"/>
                  </a:moveTo>
                  <a:cubicBezTo>
                    <a:pt x="1430" y="66"/>
                    <a:pt x="1424" y="59"/>
                    <a:pt x="1415" y="59"/>
                  </a:cubicBezTo>
                  <a:cubicBezTo>
                    <a:pt x="1406" y="59"/>
                    <a:pt x="1400" y="65"/>
                    <a:pt x="1399" y="74"/>
                  </a:cubicBezTo>
                  <a:cubicBezTo>
                    <a:pt x="1399" y="83"/>
                    <a:pt x="1405" y="89"/>
                    <a:pt x="1414" y="89"/>
                  </a:cubicBezTo>
                  <a:cubicBezTo>
                    <a:pt x="1423" y="89"/>
                    <a:pt x="1430" y="83"/>
                    <a:pt x="1430" y="75"/>
                  </a:cubicBezTo>
                  <a:close/>
                </a:path>
              </a:pathLst>
            </a:custGeom>
            <a:solidFill>
              <a:schemeClr val="bg1"/>
            </a:solidFill>
            <a:ln>
              <a:noFill/>
            </a:ln>
          </p:spPr>
          <p:txBody>
            <a:bodyPr vert="horz" wrap="square" lIns="89607" tIns="44802" rIns="89607" bIns="44802" numCol="1" anchor="t" anchorCtr="0" compatLnSpc="1">
              <a:prstTxWarp prst="textNoShape">
                <a:avLst/>
              </a:prstTxWarp>
            </a:bodyPr>
            <a:lstStyle/>
            <a:p>
              <a:pPr defTabSz="913918"/>
              <a:endParaRPr lang="en-US" sz="1764">
                <a:solidFill>
                  <a:prstClr val="black"/>
                </a:solidFill>
              </a:endParaRPr>
            </a:p>
          </p:txBody>
        </p:sp>
      </p:grpSp>
      <p:sp>
        <p:nvSpPr>
          <p:cNvPr id="16" name="Rectangle 15"/>
          <p:cNvSpPr/>
          <p:nvPr/>
        </p:nvSpPr>
        <p:spPr bwMode="auto">
          <a:xfrm>
            <a:off x="290848" y="4019304"/>
            <a:ext cx="5794884" cy="699660"/>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38" tIns="143391" rIns="179238" bIns="143391" numCol="1" rtlCol="0" anchor="ctr" anchorCtr="0" compatLnSpc="1">
            <a:prstTxWarp prst="textNoShape">
              <a:avLst/>
            </a:prstTxWarp>
          </a:bodyPr>
          <a:lstStyle/>
          <a:p>
            <a:pPr algn="ctr" defTabSz="913828" fontAlgn="base">
              <a:spcBef>
                <a:spcPct val="0"/>
              </a:spcBef>
              <a:spcAft>
                <a:spcPct val="0"/>
              </a:spcAft>
            </a:pPr>
            <a:r>
              <a:rPr lang="en-US" sz="2744" dirty="0">
                <a:gradFill>
                  <a:gsLst>
                    <a:gs pos="0">
                      <a:srgbClr val="FFFFFF"/>
                    </a:gs>
                    <a:gs pos="100000">
                      <a:srgbClr val="FFFFFF"/>
                    </a:gs>
                  </a:gsLst>
                  <a:lin ang="5400000" scaled="0"/>
                </a:gradFill>
                <a:latin typeface="Segoe UI Light"/>
              </a:rPr>
              <a:t>Office Store</a:t>
            </a:r>
          </a:p>
        </p:txBody>
      </p:sp>
      <p:sp>
        <p:nvSpPr>
          <p:cNvPr id="22" name="Rectangle 21"/>
          <p:cNvSpPr/>
          <p:nvPr/>
        </p:nvSpPr>
        <p:spPr bwMode="auto">
          <a:xfrm>
            <a:off x="6130534" y="4019304"/>
            <a:ext cx="5794884" cy="699660"/>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38" tIns="143391" rIns="179238" bIns="143391" numCol="1" rtlCol="0" anchor="ctr" anchorCtr="0" compatLnSpc="1">
            <a:prstTxWarp prst="textNoShape">
              <a:avLst/>
            </a:prstTxWarp>
          </a:bodyPr>
          <a:lstStyle/>
          <a:p>
            <a:pPr algn="ctr" defTabSz="913828" fontAlgn="base">
              <a:spcBef>
                <a:spcPct val="0"/>
              </a:spcBef>
              <a:spcAft>
                <a:spcPct val="0"/>
              </a:spcAft>
            </a:pPr>
            <a:r>
              <a:rPr lang="en-US" sz="2744" dirty="0">
                <a:gradFill>
                  <a:gsLst>
                    <a:gs pos="0">
                      <a:srgbClr val="FFFFFF"/>
                    </a:gs>
                    <a:gs pos="100000">
                      <a:srgbClr val="FFFFFF"/>
                    </a:gs>
                  </a:gsLst>
                  <a:lin ang="5400000" scaled="0"/>
                </a:gradFill>
                <a:latin typeface="Segoe UI Light"/>
              </a:rPr>
              <a:t>App Catalog</a:t>
            </a:r>
          </a:p>
        </p:txBody>
      </p:sp>
    </p:spTree>
    <p:extLst>
      <p:ext uri="{BB962C8B-B14F-4D97-AF65-F5344CB8AC3E}">
        <p14:creationId xmlns:p14="http://schemas.microsoft.com/office/powerpoint/2010/main" val="39242132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900"/>
                                        <p:tgtEl>
                                          <p:spTgt spid="16"/>
                                        </p:tgtEl>
                                      </p:cBhvr>
                                    </p:animEffect>
                                  </p:childTnLst>
                                </p:cTn>
                              </p:par>
                              <p:par>
                                <p:cTn id="12" presetID="63" presetClass="path" presetSubtype="0" decel="100000" fill="hold" grpId="1" nodeType="withEffect">
                                  <p:stCondLst>
                                    <p:cond delay="500"/>
                                  </p:stCondLst>
                                  <p:childTnLst>
                                    <p:animMotion origin="layout" path="M -0.02412 4.2079E-6 L -2.20832E-6 4.2079E-6 " pathEditMode="relative" rAng="0" ptsTypes="AA">
                                      <p:cBhvr>
                                        <p:cTn id="13" dur="900" fill="hold"/>
                                        <p:tgtEl>
                                          <p:spTgt spid="16"/>
                                        </p:tgtEl>
                                        <p:attrNameLst>
                                          <p:attrName>ppt_x</p:attrName>
                                          <p:attrName>ppt_y</p:attrName>
                                        </p:attrNameLst>
                                      </p:cBhvr>
                                      <p:rCtr x="1200" y="0"/>
                                    </p:animMotion>
                                  </p:childTnLst>
                                </p:cTn>
                              </p:par>
                              <p:par>
                                <p:cTn id="14" presetID="6" presetClass="emph" presetSubtype="0" accel="100000" autoRev="1" fill="hold" grpId="2" nodeType="withEffect">
                                  <p:stCondLst>
                                    <p:cond delay="0"/>
                                  </p:stCondLst>
                                  <p:childTnLst>
                                    <p:animScale>
                                      <p:cBhvr>
                                        <p:cTn id="15" dur="500" fill="hold"/>
                                        <p:tgtEl>
                                          <p:spTgt spid="16"/>
                                        </p:tgtEl>
                                      </p:cBhvr>
                                      <p:by x="80000" y="80000"/>
                                    </p:animScale>
                                  </p:childTnLst>
                                </p:cTn>
                              </p:par>
                              <p:par>
                                <p:cTn id="16" presetID="10" presetClass="entr" presetSubtype="0" fill="hold" grpId="0" nodeType="withEffect">
                                  <p:stCondLst>
                                    <p:cond delay="60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900"/>
                                        <p:tgtEl>
                                          <p:spTgt spid="22"/>
                                        </p:tgtEl>
                                      </p:cBhvr>
                                    </p:animEffect>
                                  </p:childTnLst>
                                </p:cTn>
                              </p:par>
                              <p:par>
                                <p:cTn id="19" presetID="63" presetClass="path" presetSubtype="0" decel="100000" fill="hold" grpId="1" nodeType="withEffect">
                                  <p:stCondLst>
                                    <p:cond delay="600"/>
                                  </p:stCondLst>
                                  <p:childTnLst>
                                    <p:animMotion origin="layout" path="M -0.02413 4.2079E-6 L 2.18024E-6 4.2079E-6 " pathEditMode="relative" rAng="0" ptsTypes="AA">
                                      <p:cBhvr>
                                        <p:cTn id="20" dur="900" fill="hold"/>
                                        <p:tgtEl>
                                          <p:spTgt spid="22"/>
                                        </p:tgtEl>
                                        <p:attrNameLst>
                                          <p:attrName>ppt_x</p:attrName>
                                          <p:attrName>ppt_y</p:attrName>
                                        </p:attrNameLst>
                                      </p:cBhvr>
                                      <p:rCtr x="1200" y="0"/>
                                    </p:animMotion>
                                  </p:childTnLst>
                                </p:cTn>
                              </p:par>
                              <p:par>
                                <p:cTn id="21" presetID="6" presetClass="emph" presetSubtype="0" accel="100000" autoRev="1" fill="hold" grpId="2" nodeType="withEffect">
                                  <p:stCondLst>
                                    <p:cond delay="0"/>
                                  </p:stCondLst>
                                  <p:childTnLst>
                                    <p:animScale>
                                      <p:cBhvr>
                                        <p:cTn id="22" dur="600" fill="hold"/>
                                        <p:tgtEl>
                                          <p:spTgt spid="22"/>
                                        </p:tgtEl>
                                      </p:cBhvr>
                                      <p:by x="80000" y="80000"/>
                                    </p:animScale>
                                  </p:childTnLst>
                                </p:cTn>
                              </p:par>
                            </p:childTnLst>
                          </p:cTn>
                        </p:par>
                        <p:par>
                          <p:cTn id="23" fill="hold">
                            <p:stCondLst>
                              <p:cond delay="1500"/>
                            </p:stCondLst>
                            <p:childTnLst>
                              <p:par>
                                <p:cTn id="24" presetID="2" presetClass="entr" presetSubtype="4" decel="100000"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par>
                                <p:cTn id="28" presetID="2" presetClass="entr" presetSubtype="4" decel="100000" fill="hold" nodeType="withEffect">
                                  <p:stCondLst>
                                    <p:cond delay="10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500" fill="hold"/>
                                        <p:tgtEl>
                                          <p:spTgt spid="11"/>
                                        </p:tgtEl>
                                        <p:attrNameLst>
                                          <p:attrName>ppt_x</p:attrName>
                                        </p:attrNameLst>
                                      </p:cBhvr>
                                      <p:tavLst>
                                        <p:tav tm="0">
                                          <p:val>
                                            <p:strVal val="#ppt_x"/>
                                          </p:val>
                                        </p:tav>
                                        <p:tav tm="100000">
                                          <p:val>
                                            <p:strVal val="#ppt_x"/>
                                          </p:val>
                                        </p:tav>
                                      </p:tavLst>
                                    </p:anim>
                                    <p:anim calcmode="lin" valueType="num">
                                      <p:cBhvr additive="base">
                                        <p:cTn id="31"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16" grpId="2" animBg="1"/>
      <p:bldP spid="22" grpId="0" animBg="1"/>
      <p:bldP spid="22" grpId="1" animBg="1"/>
      <p:bldP spid="22" grpId="2"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269169" y="2374109"/>
            <a:ext cx="3495146" cy="2399180"/>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38" tIns="143391" rIns="179238" bIns="143391" numCol="1" rtlCol="0" anchor="t" anchorCtr="0" compatLnSpc="1">
            <a:prstTxWarp prst="textNoShape">
              <a:avLst/>
            </a:prstTxWarp>
          </a:bodyPr>
          <a:lstStyle/>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Apps for SharePoint</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Apps for Office</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VS tooling</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Store and lifecycle</a:t>
            </a:r>
          </a:p>
          <a:p>
            <a:pPr marL="0" lvl="1">
              <a:lnSpc>
                <a:spcPct val="90000"/>
              </a:lnSpc>
              <a:spcBef>
                <a:spcPts val="882"/>
              </a:spcBef>
            </a:pPr>
            <a:endParaRPr lang="en-US" sz="1764" dirty="0">
              <a:gradFill>
                <a:gsLst>
                  <a:gs pos="6838">
                    <a:schemeClr val="bg1"/>
                  </a:gs>
                  <a:gs pos="47009">
                    <a:schemeClr val="bg1"/>
                  </a:gs>
                </a:gsLst>
                <a:lin ang="5400000" scaled="0"/>
              </a:gradFill>
              <a:cs typeface="Segoe UI Semilight" panose="020B0402040204020203" pitchFamily="34" charset="0"/>
            </a:endParaRPr>
          </a:p>
        </p:txBody>
      </p:sp>
      <p:sp>
        <p:nvSpPr>
          <p:cNvPr id="9" name="Rectangle 8"/>
          <p:cNvSpPr/>
          <p:nvPr/>
        </p:nvSpPr>
        <p:spPr bwMode="auto">
          <a:xfrm>
            <a:off x="3805524" y="2374109"/>
            <a:ext cx="3495146" cy="2399180"/>
          </a:xfrm>
          <a:prstGeom prst="rect">
            <a:avLst/>
          </a:prstGeom>
          <a:solidFill>
            <a:schemeClr val="tx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38" tIns="143391" rIns="179238" bIns="143391" numCol="1" rtlCol="0" anchor="t" anchorCtr="0" compatLnSpc="1">
            <a:prstTxWarp prst="textNoShape">
              <a:avLst/>
            </a:prstTxWarp>
          </a:bodyPr>
          <a:lstStyle/>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Contextual apps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Compose time apps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Robust Office 365 APIs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Tools and platform</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Android SDK</a:t>
            </a:r>
          </a:p>
          <a:p>
            <a:pPr marL="0" lvl="1">
              <a:lnSpc>
                <a:spcPct val="90000"/>
              </a:lnSpc>
              <a:spcBef>
                <a:spcPts val="882"/>
              </a:spcBef>
            </a:pPr>
            <a:endParaRPr lang="en-US" sz="1764" dirty="0">
              <a:gradFill>
                <a:gsLst>
                  <a:gs pos="6838">
                    <a:schemeClr val="bg1"/>
                  </a:gs>
                  <a:gs pos="47009">
                    <a:schemeClr val="bg1"/>
                  </a:gs>
                </a:gsLst>
                <a:lin ang="5400000" scaled="0"/>
              </a:gradFill>
              <a:cs typeface="Segoe UI Semilight" panose="020B0402040204020203" pitchFamily="34" charset="0"/>
            </a:endParaRPr>
          </a:p>
          <a:p>
            <a:pPr marL="0" lvl="1">
              <a:lnSpc>
                <a:spcPct val="90000"/>
              </a:lnSpc>
              <a:spcBef>
                <a:spcPts val="882"/>
              </a:spcBef>
            </a:pPr>
            <a:endParaRPr lang="en-US" sz="1764" dirty="0">
              <a:gradFill>
                <a:gsLst>
                  <a:gs pos="6838">
                    <a:schemeClr val="bg1"/>
                  </a:gs>
                  <a:gs pos="47009">
                    <a:schemeClr val="bg1"/>
                  </a:gs>
                </a:gsLst>
                <a:lin ang="5400000" scaled="0"/>
              </a:gradFill>
              <a:cs typeface="Segoe UI Semilight" panose="020B0402040204020203" pitchFamily="34" charset="0"/>
            </a:endParaRPr>
          </a:p>
        </p:txBody>
      </p:sp>
      <p:sp>
        <p:nvSpPr>
          <p:cNvPr id="10" name="Rectangle 9"/>
          <p:cNvSpPr/>
          <p:nvPr/>
        </p:nvSpPr>
        <p:spPr bwMode="auto">
          <a:xfrm>
            <a:off x="7341880" y="2374109"/>
            <a:ext cx="3495146" cy="2399180"/>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38" tIns="143391" rIns="179238" bIns="143391" numCol="1" rtlCol="0" anchor="t" anchorCtr="0" compatLnSpc="1">
            <a:prstTxWarp prst="textNoShape">
              <a:avLst/>
            </a:prstTxWarp>
          </a:bodyPr>
          <a:lstStyle/>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Adding new endpoints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More APIs (Tasks, Office Graph)</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iOS SDK</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Embracing Open</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Integrating platform + Tools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Empowering users</a:t>
            </a:r>
          </a:p>
        </p:txBody>
      </p:sp>
      <p:sp>
        <p:nvSpPr>
          <p:cNvPr id="16" name="Rectangle 15"/>
          <p:cNvSpPr/>
          <p:nvPr/>
        </p:nvSpPr>
        <p:spPr bwMode="auto">
          <a:xfrm>
            <a:off x="-1" y="1378"/>
            <a:ext cx="12188826" cy="2375620"/>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dirty="0" smtClean="0"/>
              <a:t>Continuous innovation</a:t>
            </a:r>
            <a:endParaRPr lang="en-US" dirty="0"/>
          </a:p>
        </p:txBody>
      </p:sp>
      <p:sp>
        <p:nvSpPr>
          <p:cNvPr id="12" name="TextBox 11"/>
          <p:cNvSpPr txBox="1"/>
          <p:nvPr/>
        </p:nvSpPr>
        <p:spPr>
          <a:xfrm>
            <a:off x="269170" y="1504979"/>
            <a:ext cx="2121336" cy="561064"/>
          </a:xfrm>
          <a:prstGeom prst="rect">
            <a:avLst/>
          </a:prstGeom>
          <a:noFill/>
        </p:spPr>
        <p:txBody>
          <a:bodyPr wrap="square" lIns="179238" tIns="143391" rIns="179238" bIns="143391" rtlCol="0">
            <a:spAutoFit/>
          </a:bodyPr>
          <a:lstStyle/>
          <a:p>
            <a:pPr>
              <a:lnSpc>
                <a:spcPct val="90000"/>
              </a:lnSpc>
              <a:spcAft>
                <a:spcPts val="588"/>
              </a:spcAft>
            </a:pPr>
            <a:r>
              <a:rPr lang="en-US" sz="1960" b="1" dirty="0">
                <a:gradFill>
                  <a:gsLst>
                    <a:gs pos="75214">
                      <a:schemeClr val="accent2"/>
                    </a:gs>
                    <a:gs pos="54000">
                      <a:schemeClr val="accent2"/>
                    </a:gs>
                  </a:gsLst>
                  <a:lin ang="5400000" scaled="0"/>
                </a:gradFill>
              </a:rPr>
              <a:t>LAST YEAR</a:t>
            </a:r>
          </a:p>
        </p:txBody>
      </p:sp>
      <p:sp>
        <p:nvSpPr>
          <p:cNvPr id="13" name="TextBox 12"/>
          <p:cNvSpPr txBox="1"/>
          <p:nvPr/>
        </p:nvSpPr>
        <p:spPr>
          <a:xfrm>
            <a:off x="3805525" y="1504979"/>
            <a:ext cx="2121336" cy="561064"/>
          </a:xfrm>
          <a:prstGeom prst="rect">
            <a:avLst/>
          </a:prstGeom>
          <a:noFill/>
        </p:spPr>
        <p:txBody>
          <a:bodyPr wrap="square" lIns="179238" tIns="143391" rIns="179238" bIns="143391" rtlCol="0">
            <a:spAutoFit/>
          </a:bodyPr>
          <a:lstStyle/>
          <a:p>
            <a:pPr>
              <a:lnSpc>
                <a:spcPct val="90000"/>
              </a:lnSpc>
              <a:spcAft>
                <a:spcPts val="588"/>
              </a:spcAft>
            </a:pPr>
            <a:r>
              <a:rPr lang="en-US" sz="1960" b="1" dirty="0">
                <a:gradFill>
                  <a:gsLst>
                    <a:gs pos="63248">
                      <a:schemeClr val="tx2"/>
                    </a:gs>
                    <a:gs pos="30000">
                      <a:schemeClr val="tx2"/>
                    </a:gs>
                  </a:gsLst>
                  <a:lin ang="5400000" scaled="0"/>
                </a:gradFill>
              </a:rPr>
              <a:t>THIS YEAR</a:t>
            </a:r>
          </a:p>
        </p:txBody>
      </p:sp>
      <p:sp>
        <p:nvSpPr>
          <p:cNvPr id="14" name="TextBox 13"/>
          <p:cNvSpPr txBox="1"/>
          <p:nvPr/>
        </p:nvSpPr>
        <p:spPr>
          <a:xfrm>
            <a:off x="7341881" y="1504979"/>
            <a:ext cx="2121336" cy="561064"/>
          </a:xfrm>
          <a:prstGeom prst="rect">
            <a:avLst/>
          </a:prstGeom>
          <a:noFill/>
        </p:spPr>
        <p:txBody>
          <a:bodyPr wrap="square" lIns="179238" tIns="143391" rIns="179238" bIns="143391" rtlCol="0">
            <a:spAutoFit/>
          </a:bodyPr>
          <a:lstStyle/>
          <a:p>
            <a:pPr>
              <a:lnSpc>
                <a:spcPct val="90000"/>
              </a:lnSpc>
              <a:spcAft>
                <a:spcPts val="588"/>
              </a:spcAft>
            </a:pPr>
            <a:r>
              <a:rPr lang="en-US" sz="1960" b="1" dirty="0">
                <a:gradFill>
                  <a:gsLst>
                    <a:gs pos="70940">
                      <a:schemeClr val="accent1"/>
                    </a:gs>
                    <a:gs pos="50000">
                      <a:schemeClr val="accent1"/>
                    </a:gs>
                  </a:gsLst>
                  <a:lin ang="5400000" scaled="0"/>
                </a:gradFill>
              </a:rPr>
              <a:t>THE FUTURE</a:t>
            </a:r>
          </a:p>
        </p:txBody>
      </p:sp>
      <p:sp>
        <p:nvSpPr>
          <p:cNvPr id="6" name="Right Arrow 5"/>
          <p:cNvSpPr/>
          <p:nvPr/>
        </p:nvSpPr>
        <p:spPr bwMode="auto">
          <a:xfrm>
            <a:off x="269169" y="1925606"/>
            <a:ext cx="10877211" cy="569646"/>
          </a:xfrm>
          <a:prstGeom prst="rightArrow">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p:nvPicPr>
        <p:blipFill>
          <a:blip r:embed="rId3"/>
          <a:stretch>
            <a:fillRect/>
          </a:stretch>
        </p:blipFill>
        <p:spPr>
          <a:xfrm>
            <a:off x="3639052" y="4288041"/>
            <a:ext cx="3981096" cy="2756590"/>
          </a:xfrm>
          <a:prstGeom prst="rect">
            <a:avLst/>
          </a:prstGeom>
        </p:spPr>
      </p:pic>
      <p:sp>
        <p:nvSpPr>
          <p:cNvPr id="15" name="Rectangle 14"/>
          <p:cNvSpPr/>
          <p:nvPr/>
        </p:nvSpPr>
        <p:spPr bwMode="auto">
          <a:xfrm>
            <a:off x="0" y="1925606"/>
            <a:ext cx="269171" cy="351982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7362797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800" fill="hold"/>
                                        <p:tgtEl>
                                          <p:spTgt spid="6"/>
                                        </p:tgtEl>
                                        <p:attrNameLst>
                                          <p:attrName>ppt_x</p:attrName>
                                        </p:attrNameLst>
                                      </p:cBhvr>
                                      <p:tavLst>
                                        <p:tav tm="0">
                                          <p:val>
                                            <p:strVal val="0-#ppt_w/2"/>
                                          </p:val>
                                        </p:tav>
                                        <p:tav tm="100000">
                                          <p:val>
                                            <p:strVal val="#ppt_x"/>
                                          </p:val>
                                        </p:tav>
                                      </p:tavLst>
                                    </p:anim>
                                    <p:anim calcmode="lin" valueType="num">
                                      <p:cBhvr additive="base">
                                        <p:cTn id="8" dur="800" fill="hold"/>
                                        <p:tgtEl>
                                          <p:spTgt spid="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30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par>
                                <p:cTn id="12" presetID="64" presetClass="path" presetSubtype="0" decel="100000" fill="hold" grpId="1" nodeType="withEffect">
                                  <p:stCondLst>
                                    <p:cond delay="300"/>
                                  </p:stCondLst>
                                  <p:childTnLst>
                                    <p:animMotion origin="layout" path="M -1.99898E-6 1.36178E-7 L -1.99898E-6 -0.06128 " pathEditMode="relative" rAng="0" ptsTypes="AA">
                                      <p:cBhvr>
                                        <p:cTn id="13" dur="500" spd="-100000" fill="hold"/>
                                        <p:tgtEl>
                                          <p:spTgt spid="12"/>
                                        </p:tgtEl>
                                        <p:attrNameLst>
                                          <p:attrName>ppt_x</p:attrName>
                                          <p:attrName>ppt_y</p:attrName>
                                        </p:attrNameLst>
                                      </p:cBhvr>
                                      <p:rCtr x="0" y="-3064"/>
                                    </p:animMotion>
                                  </p:childTnLst>
                                </p:cTn>
                              </p:par>
                              <p:par>
                                <p:cTn id="14" presetID="2" presetClass="entr" presetSubtype="1" decel="100000" fill="hold" grpId="0" nodeType="withEffect">
                                  <p:stCondLst>
                                    <p:cond delay="50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800" fill="hold"/>
                                        <p:tgtEl>
                                          <p:spTgt spid="7"/>
                                        </p:tgtEl>
                                        <p:attrNameLst>
                                          <p:attrName>ppt_x</p:attrName>
                                        </p:attrNameLst>
                                      </p:cBhvr>
                                      <p:tavLst>
                                        <p:tav tm="0">
                                          <p:val>
                                            <p:strVal val="#ppt_x"/>
                                          </p:val>
                                        </p:tav>
                                        <p:tav tm="100000">
                                          <p:val>
                                            <p:strVal val="#ppt_x"/>
                                          </p:val>
                                        </p:tav>
                                      </p:tavLst>
                                    </p:anim>
                                    <p:anim calcmode="lin" valueType="num">
                                      <p:cBhvr additive="base">
                                        <p:cTn id="17" dur="8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64" presetClass="path" presetSubtype="0" decel="100000" fill="hold" grpId="1" nodeType="withEffect">
                                  <p:stCondLst>
                                    <p:cond delay="0"/>
                                  </p:stCondLst>
                                  <p:childTnLst>
                                    <p:animMotion origin="layout" path="M 2.48149E-6 1.36178E-7 L 2.48149E-6 -0.06128 " pathEditMode="relative" rAng="0" ptsTypes="AA">
                                      <p:cBhvr>
                                        <p:cTn id="24" dur="500" spd="-100000" fill="hold"/>
                                        <p:tgtEl>
                                          <p:spTgt spid="13"/>
                                        </p:tgtEl>
                                        <p:attrNameLst>
                                          <p:attrName>ppt_x</p:attrName>
                                          <p:attrName>ppt_y</p:attrName>
                                        </p:attrNameLst>
                                      </p:cBhvr>
                                      <p:rCtr x="0" y="-3064"/>
                                    </p:animMotion>
                                  </p:childTnLst>
                                </p:cTn>
                              </p:par>
                              <p:par>
                                <p:cTn id="25" presetID="2" presetClass="entr" presetSubtype="1" decel="100000" fill="hold" grpId="0" nodeType="withEffect">
                                  <p:stCondLst>
                                    <p:cond delay="20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800" fill="hold"/>
                                        <p:tgtEl>
                                          <p:spTgt spid="9"/>
                                        </p:tgtEl>
                                        <p:attrNameLst>
                                          <p:attrName>ppt_x</p:attrName>
                                        </p:attrNameLst>
                                      </p:cBhvr>
                                      <p:tavLst>
                                        <p:tav tm="0">
                                          <p:val>
                                            <p:strVal val="#ppt_x"/>
                                          </p:val>
                                        </p:tav>
                                        <p:tav tm="100000">
                                          <p:val>
                                            <p:strVal val="#ppt_x"/>
                                          </p:val>
                                        </p:tav>
                                      </p:tavLst>
                                    </p:anim>
                                    <p:anim calcmode="lin" valueType="num">
                                      <p:cBhvr additive="base">
                                        <p:cTn id="28" dur="8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64" presetClass="path" presetSubtype="0" decel="100000" fill="hold" grpId="1" nodeType="withEffect">
                                  <p:stCondLst>
                                    <p:cond delay="0"/>
                                  </p:stCondLst>
                                  <p:childTnLst>
                                    <p:animMotion origin="layout" path="M -3.03804E-6 1.36178E-7 L -3.03804E-6 -0.06128 " pathEditMode="relative" rAng="0" ptsTypes="AA">
                                      <p:cBhvr>
                                        <p:cTn id="35" dur="500" spd="-100000" fill="hold"/>
                                        <p:tgtEl>
                                          <p:spTgt spid="14"/>
                                        </p:tgtEl>
                                        <p:attrNameLst>
                                          <p:attrName>ppt_x</p:attrName>
                                          <p:attrName>ppt_y</p:attrName>
                                        </p:attrNameLst>
                                      </p:cBhvr>
                                      <p:rCtr x="0" y="-3064"/>
                                    </p:animMotion>
                                  </p:childTnLst>
                                </p:cTn>
                              </p:par>
                              <p:par>
                                <p:cTn id="36" presetID="2" presetClass="entr" presetSubtype="1" decel="100000" fill="hold" grpId="0" nodeType="withEffect">
                                  <p:stCondLst>
                                    <p:cond delay="200"/>
                                  </p:stCondLst>
                                  <p:childTnLst>
                                    <p:set>
                                      <p:cBhvr>
                                        <p:cTn id="37" dur="1" fill="hold">
                                          <p:stCondLst>
                                            <p:cond delay="0"/>
                                          </p:stCondLst>
                                        </p:cTn>
                                        <p:tgtEl>
                                          <p:spTgt spid="10"/>
                                        </p:tgtEl>
                                        <p:attrNameLst>
                                          <p:attrName>style.visibility</p:attrName>
                                        </p:attrNameLst>
                                      </p:cBhvr>
                                      <p:to>
                                        <p:strVal val="visible"/>
                                      </p:to>
                                    </p:set>
                                    <p:anim calcmode="lin" valueType="num">
                                      <p:cBhvr additive="base">
                                        <p:cTn id="38" dur="800" fill="hold"/>
                                        <p:tgtEl>
                                          <p:spTgt spid="10"/>
                                        </p:tgtEl>
                                        <p:attrNameLst>
                                          <p:attrName>ppt_x</p:attrName>
                                        </p:attrNameLst>
                                      </p:cBhvr>
                                      <p:tavLst>
                                        <p:tav tm="0">
                                          <p:val>
                                            <p:strVal val="#ppt_x"/>
                                          </p:val>
                                        </p:tav>
                                        <p:tav tm="100000">
                                          <p:val>
                                            <p:strVal val="#ppt_x"/>
                                          </p:val>
                                        </p:tav>
                                      </p:tavLst>
                                    </p:anim>
                                    <p:anim calcmode="lin" valueType="num">
                                      <p:cBhvr additive="base">
                                        <p:cTn id="39" dur="800" fill="hold"/>
                                        <p:tgtEl>
                                          <p:spTgt spid="10"/>
                                        </p:tgtEl>
                                        <p:attrNameLst>
                                          <p:attrName>ppt_y</p:attrName>
                                        </p:attrNameLst>
                                      </p:cBhvr>
                                      <p:tavLst>
                                        <p:tav tm="0">
                                          <p:val>
                                            <p:strVal val="0-#ppt_h/2"/>
                                          </p:val>
                                        </p:tav>
                                        <p:tav tm="100000">
                                          <p:val>
                                            <p:strVal val="#ppt_y"/>
                                          </p:val>
                                        </p:tav>
                                      </p:tavLst>
                                    </p:anim>
                                  </p:childTnLst>
                                </p:cTn>
                              </p:par>
                              <p:par>
                                <p:cTn id="40" presetID="10" presetClass="entr" presetSubtype="0" fill="hold" nodeType="withEffect">
                                  <p:stCondLst>
                                    <p:cond delay="20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2" grpId="0"/>
      <p:bldP spid="12" grpId="1"/>
      <p:bldP spid="13" grpId="0"/>
      <p:bldP spid="13" grpId="1"/>
      <p:bldP spid="14" grpId="0"/>
      <p:bldP spid="14" grpId="1"/>
      <p:bldP spid="6" grpId="0" animBg="1"/>
    </p:bld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5fad15d0-477e-40da-a20d-40d4ca777cbd">
      <UserInfo>
        <DisplayName>Sine Rix</DisplayName>
        <AccountId>305</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A593625-DB14-4FB0-B5A9-3269FA9C120B}">
  <ds:schemaRefs>
    <ds:schemaRef ds:uri="http://purl.org/dc/terms/"/>
    <ds:schemaRef ds:uri="http://schemas.openxmlformats.org/package/2006/metadata/core-properties"/>
    <ds:schemaRef ds:uri="5fad15d0-477e-40da-a20d-40d4ca777cbd"/>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3.xml><?xml version="1.0" encoding="utf-8"?>
<ds:datastoreItem xmlns:ds="http://schemas.openxmlformats.org/officeDocument/2006/customXml" ds:itemID="{E24C5A93-C3E6-42E2-96C9-C8A2BD1201C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664</Words>
  <Application>Microsoft Office PowerPoint</Application>
  <PresentationFormat>Custom</PresentationFormat>
  <Paragraphs>129</Paragraphs>
  <Slides>10</Slides>
  <Notes>8</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10</vt:i4>
      </vt:variant>
    </vt:vector>
  </HeadingPairs>
  <TitlesOfParts>
    <vt:vector size="22" baseType="lpstr">
      <vt:lpstr>Arial</vt:lpstr>
      <vt:lpstr>Calibri</vt:lpstr>
      <vt:lpstr>Consolas</vt:lpstr>
      <vt:lpstr>Segoe Pro Light</vt:lpstr>
      <vt:lpstr>Segoe UI</vt:lpstr>
      <vt:lpstr>Segoe UI Light</vt:lpstr>
      <vt:lpstr>Segoe UI Semibold</vt:lpstr>
      <vt:lpstr>Segoe UI Semilight</vt:lpstr>
      <vt:lpstr>Wingdings</vt:lpstr>
      <vt:lpstr>5-30055_Office Template 2012 - 16x9 - White Background</vt:lpstr>
      <vt:lpstr>5-30055_Office Template 2012 - 16x9 - Colored Accent Slides</vt:lpstr>
      <vt:lpstr>2_TEE14 Speaker PPT Template</vt:lpstr>
      <vt:lpstr>Office 365 Development Overview</vt:lpstr>
      <vt:lpstr>Technology journey</vt:lpstr>
      <vt:lpstr>Office 365 Environment</vt:lpstr>
      <vt:lpstr>PowerPoint Presentation</vt:lpstr>
      <vt:lpstr>PowerPoint Presentation</vt:lpstr>
      <vt:lpstr>PowerPoint Presentation</vt:lpstr>
      <vt:lpstr>Office 365 Development Options</vt:lpstr>
      <vt:lpstr>Distribution choices</vt:lpstr>
      <vt:lpstr>Continuous innovation</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2014-07-11T16:37:45Z</dcterms:created>
  <dcterms:modified xsi:type="dcterms:W3CDTF">2015-03-13T16:14:19Z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y fmtid="{D5CDD505-2E9C-101B-9397-08002B2CF9AE}" pid="4" name="DocVizMetadataToken">
    <vt:lpwstr>300x187x1</vt:lpwstr>
  </property>
</Properties>
</file>

<file path=docProps/thumbnail.jpeg>
</file>